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18"/>
  </p:notesMasterIdLst>
  <p:handoutMasterIdLst>
    <p:handoutMasterId r:id="rId19"/>
  </p:handoutMasterIdLst>
  <p:sldIdLst>
    <p:sldId id="288" r:id="rId7"/>
    <p:sldId id="257" r:id="rId8"/>
    <p:sldId id="296" r:id="rId9"/>
    <p:sldId id="289" r:id="rId10"/>
    <p:sldId id="290" r:id="rId11"/>
    <p:sldId id="291" r:id="rId12"/>
    <p:sldId id="292" r:id="rId13"/>
    <p:sldId id="293" r:id="rId14"/>
    <p:sldId id="294" r:id="rId15"/>
    <p:sldId id="297" r:id="rId16"/>
    <p:sldId id="295" r:id="rId17"/>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2">
          <p15:clr>
            <a:srgbClr val="A4A3A4"/>
          </p15:clr>
        </p15:guide>
        <p15:guide id="2" orient="horz" pos="2726">
          <p15:clr>
            <a:srgbClr val="A4A3A4"/>
          </p15:clr>
        </p15:guide>
        <p15:guide id="3" pos="384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Wardell" initials="R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5280" autoAdjust="0"/>
  </p:normalViewPr>
  <p:slideViewPr>
    <p:cSldViewPr snapToGrid="0" snapToObjects="1">
      <p:cViewPr varScale="1">
        <p:scale>
          <a:sx n="116" d="100"/>
          <a:sy n="116" d="100"/>
        </p:scale>
        <p:origin x="408" y="108"/>
      </p:cViewPr>
      <p:guideLst>
        <p:guide orient="horz" pos="1252"/>
        <p:guide orient="horz" pos="2726"/>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100" d="100"/>
          <a:sy n="100" d="100"/>
        </p:scale>
        <p:origin x="2342" y="67"/>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5427"/>
          </a:xfrm>
          <a:prstGeom prst="rect">
            <a:avLst/>
          </a:prstGeom>
        </p:spPr>
        <p:txBody>
          <a:bodyPr vert="horz" lIns="91426" tIns="45713" rIns="91426" bIns="45713" rtlCol="0"/>
          <a:lstStyle>
            <a:lvl1pPr algn="l">
              <a:defRPr sz="1200"/>
            </a:lvl1pPr>
          </a:lstStyle>
          <a:p>
            <a:r>
              <a:rPr lang="en-GB"/>
              <a:t>INCLUDE THE APPROPRIATE NATIONAL SECURITY MARKINGS (IF REQUIRED) GUIDANCE CAN BE FOUND HERE</a:t>
            </a:r>
            <a:endParaRPr lang="en-AU"/>
          </a:p>
        </p:txBody>
      </p:sp>
      <p:sp>
        <p:nvSpPr>
          <p:cNvPr id="3" name="Date Placeholder 2"/>
          <p:cNvSpPr>
            <a:spLocks noGrp="1"/>
          </p:cNvSpPr>
          <p:nvPr>
            <p:ph type="dt" sz="quarter" idx="1"/>
          </p:nvPr>
        </p:nvSpPr>
        <p:spPr>
          <a:xfrm>
            <a:off x="3850444" y="1"/>
            <a:ext cx="2945659" cy="495427"/>
          </a:xfrm>
          <a:prstGeom prst="rect">
            <a:avLst/>
          </a:prstGeom>
        </p:spPr>
        <p:txBody>
          <a:bodyPr vert="horz" lIns="91426" tIns="45713" rIns="91426" bIns="45713" rtlCol="0"/>
          <a:lstStyle>
            <a:lvl1pPr algn="r">
              <a:defRPr sz="1200"/>
            </a:lvl1pPr>
          </a:lstStyle>
          <a:p>
            <a:fld id="{53E73996-7F2A-4899-9FEE-09AD6D46846C}" type="datetimeFigureOut">
              <a:rPr lang="en-AU" smtClean="0"/>
              <a:t>17/04/2019</a:t>
            </a:fld>
            <a:endParaRPr lang="en-AU"/>
          </a:p>
        </p:txBody>
      </p:sp>
      <p:sp>
        <p:nvSpPr>
          <p:cNvPr id="4" name="Footer Placeholder 3"/>
          <p:cNvSpPr>
            <a:spLocks noGrp="1"/>
          </p:cNvSpPr>
          <p:nvPr>
            <p:ph type="ftr" sz="quarter" idx="2"/>
          </p:nvPr>
        </p:nvSpPr>
        <p:spPr>
          <a:xfrm>
            <a:off x="1" y="9378825"/>
            <a:ext cx="2945659" cy="495426"/>
          </a:xfrm>
          <a:prstGeom prst="rect">
            <a:avLst/>
          </a:prstGeom>
        </p:spPr>
        <p:txBody>
          <a:bodyPr vert="horz" lIns="91426" tIns="45713" rIns="91426" bIns="45713" rtlCol="0" anchor="b"/>
          <a:lstStyle>
            <a:lvl1pPr algn="l">
              <a:defRPr sz="1200"/>
            </a:lvl1pPr>
          </a:lstStyle>
          <a:p>
            <a:r>
              <a:rPr lang="en-GB"/>
              <a:t>INCLUDE THE APPROPRIATE BAE SYSTEM COMPANY MARKING (IF REQUIRED). GUIDANCE CAN BE FOUND HERE Include the appropriate copyright legend. Include appropriate trademark legends (if required). Guidance can be found HERE (see final slide for restrictions on use) </a:t>
            </a:r>
            <a:endParaRPr lang="en-AU"/>
          </a:p>
        </p:txBody>
      </p:sp>
      <p:sp>
        <p:nvSpPr>
          <p:cNvPr id="5" name="Slide Number Placeholder 4"/>
          <p:cNvSpPr>
            <a:spLocks noGrp="1"/>
          </p:cNvSpPr>
          <p:nvPr>
            <p:ph type="sldNum" sz="quarter" idx="3"/>
          </p:nvPr>
        </p:nvSpPr>
        <p:spPr>
          <a:xfrm>
            <a:off x="3850444" y="9378825"/>
            <a:ext cx="2945659" cy="495426"/>
          </a:xfrm>
          <a:prstGeom prst="rect">
            <a:avLst/>
          </a:prstGeom>
        </p:spPr>
        <p:txBody>
          <a:bodyPr vert="horz" lIns="91426" tIns="45713" rIns="91426" bIns="45713" rtlCol="0" anchor="b"/>
          <a:lstStyle>
            <a:lvl1pPr algn="r">
              <a:defRPr sz="1200"/>
            </a:lvl1pPr>
          </a:lstStyle>
          <a:p>
            <a:fld id="{4958E4E4-370B-43C5-912D-00C8E6F1B70E}" type="slidenum">
              <a:rPr lang="en-AU" smtClean="0"/>
              <a:t>‹#›</a:t>
            </a:fld>
            <a:endParaRPr lang="en-AU"/>
          </a:p>
        </p:txBody>
      </p:sp>
    </p:spTree>
    <p:extLst>
      <p:ext uri="{BB962C8B-B14F-4D97-AF65-F5344CB8AC3E}">
        <p14:creationId xmlns:p14="http://schemas.microsoft.com/office/powerpoint/2010/main" val="649799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hyperlink" Target="http://ws-intranet.ent.baesystems.com/sites/InformationSecurity/Pages/default.aspx"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8000" y="679450"/>
            <a:ext cx="6527558" cy="3672000"/>
          </a:xfrm>
          <a:prstGeom prst="rect">
            <a:avLst/>
          </a:prstGeom>
          <a:noFill/>
          <a:ln w="12700">
            <a:solidFill>
              <a:prstClr val="black"/>
            </a:solidFill>
          </a:ln>
        </p:spPr>
        <p:txBody>
          <a:bodyPr vert="horz" lIns="91426" tIns="45713" rIns="91426" bIns="45713" rtlCol="0" anchor="ctr"/>
          <a:lstStyle/>
          <a:p>
            <a:endParaRPr lang="en-AU"/>
          </a:p>
        </p:txBody>
      </p:sp>
      <p:sp>
        <p:nvSpPr>
          <p:cNvPr id="5" name="Notes Placeholder 4"/>
          <p:cNvSpPr>
            <a:spLocks noGrp="1"/>
          </p:cNvSpPr>
          <p:nvPr>
            <p:ph type="body" sz="quarter" idx="3"/>
          </p:nvPr>
        </p:nvSpPr>
        <p:spPr>
          <a:xfrm>
            <a:off x="679768" y="5271010"/>
            <a:ext cx="5438140" cy="3887986"/>
          </a:xfrm>
          <a:prstGeom prst="rect">
            <a:avLst/>
          </a:prstGeom>
        </p:spPr>
        <p:txBody>
          <a:bodyPr vert="horz" lIns="91426" tIns="45713" rIns="91426" bIns="4571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6" name="Slide Number Placeholder 25"/>
          <p:cNvSpPr>
            <a:spLocks noGrp="1"/>
          </p:cNvSpPr>
          <p:nvPr>
            <p:ph type="sldNum" sz="quarter" idx="5"/>
          </p:nvPr>
        </p:nvSpPr>
        <p:spPr>
          <a:xfrm>
            <a:off x="6415863" y="17299"/>
            <a:ext cx="381812" cy="132175"/>
          </a:xfrm>
          <a:prstGeom prst="rect">
            <a:avLst/>
          </a:prstGeom>
        </p:spPr>
        <p:txBody>
          <a:bodyPr vert="horz" lIns="91426" tIns="45713" rIns="91426" bIns="45713" rtlCol="0" anchor="ctr" anchorCtr="0"/>
          <a:lstStyle>
            <a:lvl1pPr algn="r">
              <a:defRPr sz="800" b="1">
                <a:solidFill>
                  <a:schemeClr val="accent2"/>
                </a:solidFill>
              </a:defRPr>
            </a:lvl1pPr>
          </a:lstStyle>
          <a:p>
            <a:fld id="{E9401674-90E8-405F-9AFA-FF6A0703C313}" type="slidenum">
              <a:rPr lang="en-AU" smtClean="0"/>
              <a:pPr/>
              <a:t>‹#›</a:t>
            </a:fld>
            <a:endParaRPr lang="en-AU" dirty="0"/>
          </a:p>
        </p:txBody>
      </p:sp>
      <p:sp>
        <p:nvSpPr>
          <p:cNvPr id="28" name="Text Placeholder 5"/>
          <p:cNvSpPr txBox="1">
            <a:spLocks/>
          </p:cNvSpPr>
          <p:nvPr/>
        </p:nvSpPr>
        <p:spPr>
          <a:xfrm>
            <a:off x="673959" y="9315591"/>
            <a:ext cx="5443949" cy="315471"/>
          </a:xfrm>
          <a:prstGeom prst="rect">
            <a:avLst/>
          </a:prstGeom>
        </p:spPr>
        <p:txBody>
          <a:bodyPr wrap="square" lIns="0" tIns="0" rIns="91426" bIns="45713"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1072922" rtl="0" eaLnBrk="1" fontAlgn="auto" latinLnBrk="0" hangingPunct="1">
              <a:lnSpc>
                <a:spcPts val="704"/>
              </a:lnSpc>
              <a:spcBef>
                <a:spcPts val="0"/>
              </a:spcBef>
              <a:spcAft>
                <a:spcPts val="0"/>
              </a:spcAft>
              <a:buClrTx/>
              <a:buSzTx/>
              <a:buFont typeface="Arial" panose="020B0604020202020204" pitchFamily="34" charset="0"/>
              <a:buNone/>
              <a:tabLst/>
              <a:defRPr/>
            </a:pPr>
            <a:r>
              <a:rPr lang="en-GB" sz="500" kern="0" dirty="0">
                <a:solidFill>
                  <a:srgbClr val="666666"/>
                </a:solidFill>
                <a:cs typeface="Arial"/>
              </a:rPr>
              <a:t>INCLUDE THE APPROPRIATE BAE SYSTEM COMPANY MARKING (IF REQUIRED). GUIDANCE CAN BE FOUND </a:t>
            </a:r>
            <a:r>
              <a:rPr lang="en-GB" sz="500" kern="0" dirty="0">
                <a:solidFill>
                  <a:schemeClr val="accent2"/>
                </a:solidFill>
                <a:cs typeface="Arial"/>
                <a:hlinkClick r:id="rId2"/>
              </a:rPr>
              <a:t>HERE</a:t>
            </a:r>
            <a:endParaRPr lang="en-GB" sz="500" kern="0" dirty="0">
              <a:solidFill>
                <a:schemeClr val="accent2"/>
              </a:solidFill>
              <a:cs typeface="Arial"/>
            </a:endParaRPr>
          </a:p>
          <a:p>
            <a:pPr marL="0" marR="0" indent="0" algn="l" defTabSz="1072922" rtl="0" eaLnBrk="1" fontAlgn="auto" latinLnBrk="0" hangingPunct="1">
              <a:lnSpc>
                <a:spcPts val="704"/>
              </a:lnSpc>
              <a:spcBef>
                <a:spcPts val="0"/>
              </a:spcBef>
              <a:spcAft>
                <a:spcPts val="0"/>
              </a:spcAft>
              <a:buClrTx/>
              <a:buSzTx/>
              <a:buFont typeface="Arial" panose="020B0604020202020204" pitchFamily="34" charset="0"/>
              <a:buNone/>
              <a:tabLst/>
              <a:defRPr/>
            </a:pPr>
            <a:r>
              <a:rPr lang="en-GB" sz="500" kern="0" dirty="0">
                <a:solidFill>
                  <a:srgbClr val="666666"/>
                </a:solidFill>
                <a:cs typeface="Arial"/>
              </a:rPr>
              <a:t>Include the appropriate copyright legend. Include appropriate trademark legends (if required). Guidance can be found </a:t>
            </a:r>
            <a:r>
              <a:rPr lang="en-GB" sz="500" kern="0" dirty="0">
                <a:solidFill>
                  <a:schemeClr val="accent2"/>
                </a:solidFill>
                <a:cs typeface="Arial"/>
                <a:hlinkClick r:id="rId2"/>
              </a:rPr>
              <a:t>HERE</a:t>
            </a:r>
            <a:endParaRPr lang="en-GB" sz="500" kern="0" dirty="0">
              <a:solidFill>
                <a:srgbClr val="666666"/>
              </a:solidFill>
              <a:cs typeface="Arial"/>
            </a:endParaRPr>
          </a:p>
          <a:p>
            <a:pPr marL="0" marR="0" indent="0" algn="l" defTabSz="1072922" rtl="0" eaLnBrk="1" fontAlgn="auto" latinLnBrk="0" hangingPunct="1">
              <a:lnSpc>
                <a:spcPts val="704"/>
              </a:lnSpc>
              <a:spcBef>
                <a:spcPts val="0"/>
              </a:spcBef>
              <a:spcAft>
                <a:spcPts val="0"/>
              </a:spcAft>
              <a:buClrTx/>
              <a:buSzTx/>
              <a:buFont typeface="Arial" panose="020B0604020202020204" pitchFamily="34" charset="0"/>
              <a:buNone/>
              <a:tabLst/>
              <a:defRPr/>
            </a:pPr>
            <a:r>
              <a:rPr lang="en-GB" sz="500" kern="0" dirty="0">
                <a:solidFill>
                  <a:srgbClr val="666666"/>
                </a:solidFill>
                <a:cs typeface="Arial"/>
              </a:rPr>
              <a:t>(see final slide for restrictions on use)</a:t>
            </a:r>
          </a:p>
        </p:txBody>
      </p:sp>
      <p:sp>
        <p:nvSpPr>
          <p:cNvPr id="30" name="Text Placeholder 5"/>
          <p:cNvSpPr txBox="1">
            <a:spLocks/>
          </p:cNvSpPr>
          <p:nvPr/>
        </p:nvSpPr>
        <p:spPr>
          <a:xfrm>
            <a:off x="1825400" y="22216"/>
            <a:ext cx="3793138" cy="123111"/>
          </a:xfrm>
          <a:prstGeom prst="rect">
            <a:avLst/>
          </a:prstGeom>
        </p:spPr>
        <p:txBody>
          <a:bodyPr wrap="square" lIns="0" tIns="0" rIns="91426" bIns="45713"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kern="0" dirty="0">
                <a:solidFill>
                  <a:srgbClr val="666666"/>
                </a:solidFill>
              </a:rPr>
              <a:t>INCLUDE THE APPROPRIATE COMPANY</a:t>
            </a:r>
            <a:r>
              <a:rPr lang="en-US" kern="0" baseline="0" dirty="0">
                <a:solidFill>
                  <a:srgbClr val="666666"/>
                </a:solidFill>
              </a:rPr>
              <a:t> AND </a:t>
            </a:r>
            <a:r>
              <a:rPr lang="en-US" kern="0" dirty="0">
                <a:solidFill>
                  <a:srgbClr val="666666"/>
                </a:solidFill>
              </a:rPr>
              <a:t>NATIONAL SECURITY MARKINGS (IF REQUIRED) </a:t>
            </a:r>
            <a:r>
              <a:rPr lang="en-GB" kern="0" dirty="0">
                <a:solidFill>
                  <a:srgbClr val="666666"/>
                </a:solidFill>
              </a:rPr>
              <a:t>GUIDANCE CAN BE</a:t>
            </a:r>
            <a:r>
              <a:rPr lang="en-GB" sz="500" kern="0" dirty="0">
                <a:solidFill>
                  <a:srgbClr val="666666"/>
                </a:solidFill>
              </a:rPr>
              <a:t> </a:t>
            </a:r>
            <a:r>
              <a:rPr lang="en-GB" sz="500" kern="0" dirty="0">
                <a:solidFill>
                  <a:srgbClr val="666666"/>
                </a:solidFill>
                <a:cs typeface="Arial"/>
              </a:rPr>
              <a:t>FOUND </a:t>
            </a:r>
            <a:r>
              <a:rPr lang="en-GB" sz="500" kern="0" dirty="0">
                <a:solidFill>
                  <a:schemeClr val="accent2"/>
                </a:solidFill>
                <a:cs typeface="Arial"/>
                <a:hlinkClick r:id="rId2"/>
              </a:rPr>
              <a:t>HERE</a:t>
            </a:r>
            <a:endParaRPr lang="en-GB" sz="500" kern="0" dirty="0">
              <a:solidFill>
                <a:srgbClr val="666666"/>
              </a:solidFill>
            </a:endParaRPr>
          </a:p>
        </p:txBody>
      </p:sp>
    </p:spTree>
    <p:extLst>
      <p:ext uri="{BB962C8B-B14F-4D97-AF65-F5344CB8AC3E}">
        <p14:creationId xmlns:p14="http://schemas.microsoft.com/office/powerpoint/2010/main" val="20850318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left, boxed, 3 line">
    <p:bg bwMode="auto">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auto"/>
        <p:txBody>
          <a:bodyPr/>
          <a:lstStyle/>
          <a:p>
            <a:fld id="{455123DE-DF0A-45CF-9929-81DBBDC71DC7}" type="slidenum">
              <a:rPr lang="en-AU" smtClean="0"/>
              <a:pPr/>
              <a:t>‹#›</a:t>
            </a:fld>
            <a:endParaRPr lang="en-AU" dirty="0"/>
          </a:p>
        </p:txBody>
      </p:sp>
      <p:grpSp>
        <p:nvGrpSpPr>
          <p:cNvPr id="16" name="Group 15"/>
          <p:cNvGrpSpPr/>
          <p:nvPr userDrawn="1"/>
        </p:nvGrpSpPr>
        <p:grpSpPr bwMode="auto">
          <a:xfrm>
            <a:off x="0" y="544544"/>
            <a:ext cx="6094800" cy="2502000"/>
            <a:chOff x="0" y="544544"/>
            <a:chExt cx="5202000" cy="2502000"/>
          </a:xfrm>
        </p:grpSpPr>
        <p:sp>
          <p:nvSpPr>
            <p:cNvPr id="9" name="Rectangle 8"/>
            <p:cNvSpPr/>
            <p:nvPr userDrawn="1"/>
          </p:nvSpPr>
          <p:spPr bwMode="auto">
            <a:xfrm>
              <a:off x="0" y="544544"/>
              <a:ext cx="5202000" cy="2502000"/>
            </a:xfrm>
            <a:prstGeom prst="rect">
              <a:avLst/>
            </a:prstGeom>
            <a:solidFill>
              <a:schemeClr val="bg1"/>
            </a:solidFill>
            <a:ln w="1270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AU" sz="1800">
                <a:ln>
                  <a:noFill/>
                </a:ln>
                <a:noFill/>
              </a:endParaRPr>
            </a:p>
          </p:txBody>
        </p:sp>
        <p:sp>
          <p:nvSpPr>
            <p:cNvPr id="10" name="Tab 1"/>
            <p:cNvSpPr/>
            <p:nvPr userDrawn="1"/>
          </p:nvSpPr>
          <p:spPr bwMode="auto">
            <a:xfrm>
              <a:off x="1" y="831600"/>
              <a:ext cx="162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AU" sz="1800"/>
            </a:p>
          </p:txBody>
        </p:sp>
      </p:grpSp>
      <p:sp>
        <p:nvSpPr>
          <p:cNvPr id="8" name="Text Placeholder 7"/>
          <p:cNvSpPr>
            <a:spLocks noGrp="1"/>
          </p:cNvSpPr>
          <p:nvPr>
            <p:ph type="body" sz="quarter" idx="13" hasCustomPrompt="1"/>
          </p:nvPr>
        </p:nvSpPr>
        <p:spPr bwMode="auto">
          <a:xfrm>
            <a:off x="576000" y="2050742"/>
            <a:ext cx="11397600" cy="553998"/>
          </a:xfrm>
        </p:spPr>
        <p:txBody>
          <a:bodyPr lIns="0" tIns="0" rIns="0" bIns="0">
            <a:spAutoFit/>
          </a:bodyPr>
          <a:lstStyle>
            <a:lvl1pPr marL="0" indent="0">
              <a:lnSpc>
                <a:spcPct val="100000"/>
              </a:lnSpc>
              <a:spcBef>
                <a:spcPts val="0"/>
              </a:spcBef>
              <a:buNone/>
              <a:defRPr sz="1200"/>
            </a:lvl1pPr>
          </a:lstStyle>
          <a:p>
            <a:pPr lvl="0"/>
            <a:r>
              <a:rPr lang="en-US" dirty="0"/>
              <a:t>Name</a:t>
            </a:r>
          </a:p>
          <a:p>
            <a:pPr lvl="0"/>
            <a:r>
              <a:rPr lang="en-US" dirty="0"/>
              <a:t>Job Title and Business</a:t>
            </a:r>
          </a:p>
          <a:p>
            <a:pPr lvl="0"/>
            <a:r>
              <a:rPr lang="en-US" dirty="0"/>
              <a:t>Date</a:t>
            </a:r>
          </a:p>
        </p:txBody>
      </p:sp>
      <p:sp>
        <p:nvSpPr>
          <p:cNvPr id="2" name="Title 1"/>
          <p:cNvSpPr>
            <a:spLocks noGrp="1"/>
          </p:cNvSpPr>
          <p:nvPr>
            <p:ph type="title" hasCustomPrompt="1"/>
          </p:nvPr>
        </p:nvSpPr>
        <p:spPr bwMode="auto">
          <a:xfrm>
            <a:off x="576000" y="788400"/>
            <a:ext cx="11397600" cy="1000800"/>
          </a:xfrm>
          <a:prstGeom prst="rect">
            <a:avLst/>
          </a:prstGeom>
        </p:spPr>
        <p:txBody>
          <a:bodyPr lIns="0" tIns="0" rIns="0" bIns="0" anchor="t" anchorCtr="0">
            <a:noAutofit/>
          </a:bodyPr>
          <a:lstStyle>
            <a:lvl1pPr>
              <a:lnSpc>
                <a:spcPct val="90000"/>
              </a:lnSpc>
              <a:defRPr sz="2400" baseline="0"/>
            </a:lvl1pPr>
          </a:lstStyle>
          <a:p>
            <a:r>
              <a:rPr lang="en-US" dirty="0"/>
              <a:t>Title line 1</a:t>
            </a:r>
            <a:br>
              <a:rPr lang="en-US" dirty="0"/>
            </a:br>
            <a:r>
              <a:rPr lang="en-US" dirty="0"/>
              <a:t>Title line 2</a:t>
            </a:r>
            <a:br>
              <a:rPr lang="en-US" dirty="0"/>
            </a:br>
            <a:r>
              <a:rPr lang="en-US" dirty="0"/>
              <a:t>Title line 3</a:t>
            </a:r>
            <a:br>
              <a:rPr lang="en-US" dirty="0"/>
            </a:br>
            <a:endParaRPr lang="en-AU" dirty="0"/>
          </a:p>
        </p:txBody>
      </p:sp>
    </p:spTree>
    <p:extLst>
      <p:ext uri="{BB962C8B-B14F-4D97-AF65-F5344CB8AC3E}">
        <p14:creationId xmlns:p14="http://schemas.microsoft.com/office/powerpoint/2010/main" val="2196424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ster title, right, 3 line">
    <p:bg bwMode="auto">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10008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br>
              <a:rPr lang="en-US" dirty="0"/>
            </a:br>
            <a:r>
              <a:rPr lang="en-US" dirty="0"/>
              <a:t>Title line 2</a:t>
            </a:r>
            <a:br>
              <a:rPr lang="en-US" dirty="0"/>
            </a:br>
            <a:r>
              <a:rPr lang="en-US" dirty="0"/>
              <a:t>Title line 3</a:t>
            </a:r>
            <a:br>
              <a:rPr lang="en-US" dirty="0"/>
            </a:br>
            <a:endParaRPr lang="en-AU" dirty="0"/>
          </a:p>
        </p:txBody>
      </p:sp>
      <p:sp>
        <p:nvSpPr>
          <p:cNvPr id="16" name="Text Placeholder 7"/>
          <p:cNvSpPr>
            <a:spLocks noGrp="1"/>
          </p:cNvSpPr>
          <p:nvPr>
            <p:ph type="body" sz="quarter" idx="13" hasCustomPrompt="1"/>
          </p:nvPr>
        </p:nvSpPr>
        <p:spPr>
          <a:xfrm>
            <a:off x="6670800" y="2052000"/>
            <a:ext cx="4946400" cy="553998"/>
          </a:xfrm>
          <a:noFill/>
        </p:spPr>
        <p:txBody>
          <a:bodyPr lIns="0" tIns="0" rIns="0" bIns="0">
            <a:noAutofit/>
          </a:bodyPr>
          <a:lstStyle>
            <a:lvl1pPr marL="0" indent="0">
              <a:lnSpc>
                <a:spcPct val="100000"/>
              </a:lnSpc>
              <a:spcBef>
                <a:spcPts val="0"/>
              </a:spcBef>
              <a:buNone/>
              <a:defRPr sz="1200" baseline="0">
                <a:solidFill>
                  <a:schemeClr val="tx2"/>
                </a:solidFill>
              </a:defRPr>
            </a:lvl1pPr>
          </a:lstStyle>
          <a:p>
            <a:pPr lvl="0"/>
            <a:r>
              <a:rPr lang="en-US" dirty="0"/>
              <a:t>Name</a:t>
            </a:r>
          </a:p>
          <a:p>
            <a:pPr lvl="0"/>
            <a:r>
              <a:rPr lang="en-US" dirty="0"/>
              <a:t>Job Title and Business</a:t>
            </a:r>
          </a:p>
          <a:p>
            <a:pPr lvl="0"/>
            <a:r>
              <a:rPr lang="en-US" dirty="0"/>
              <a:t>Date</a:t>
            </a:r>
          </a:p>
        </p:txBody>
      </p:sp>
      <p:sp>
        <p:nvSpPr>
          <p:cNvPr id="17" name="Tab 1"/>
          <p:cNvSpPr/>
          <p:nvPr userDrawn="1"/>
        </p:nvSpPr>
        <p:spPr>
          <a:xfrm>
            <a:off x="609480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1403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ster title, right, 2 line">
    <p:bg bwMode="auto">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6696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br>
              <a:rPr lang="en-US" dirty="0"/>
            </a:br>
            <a:r>
              <a:rPr lang="en-US" dirty="0"/>
              <a:t>Title line 2</a:t>
            </a:r>
            <a:endParaRPr lang="en-AU" dirty="0"/>
          </a:p>
        </p:txBody>
      </p:sp>
      <p:sp>
        <p:nvSpPr>
          <p:cNvPr id="16" name="Text Placeholder 7"/>
          <p:cNvSpPr>
            <a:spLocks noGrp="1"/>
          </p:cNvSpPr>
          <p:nvPr>
            <p:ph type="body" sz="quarter" idx="13" hasCustomPrompt="1"/>
          </p:nvPr>
        </p:nvSpPr>
        <p:spPr>
          <a:xfrm>
            <a:off x="6670800" y="2052000"/>
            <a:ext cx="4946400" cy="553998"/>
          </a:xfrm>
          <a:noFill/>
        </p:spPr>
        <p:txBody>
          <a:bodyPr lIns="0" tIns="0" rIns="0" bIns="0">
            <a:noAutofit/>
          </a:bodyPr>
          <a:lstStyle>
            <a:lvl1pPr marL="0" indent="0">
              <a:lnSpc>
                <a:spcPct val="100000"/>
              </a:lnSpc>
              <a:spcBef>
                <a:spcPts val="0"/>
              </a:spcBef>
              <a:buNone/>
              <a:defRPr sz="1200" baseline="0">
                <a:solidFill>
                  <a:schemeClr val="tx2"/>
                </a:solidFill>
              </a:defRPr>
            </a:lvl1pPr>
          </a:lstStyle>
          <a:p>
            <a:pPr lvl="0"/>
            <a:r>
              <a:rPr lang="en-US" dirty="0"/>
              <a:t>Name</a:t>
            </a:r>
          </a:p>
          <a:p>
            <a:pPr lvl="0"/>
            <a:r>
              <a:rPr lang="en-US" dirty="0"/>
              <a:t>Job Title and Business</a:t>
            </a:r>
          </a:p>
          <a:p>
            <a:pPr lvl="0"/>
            <a:r>
              <a:rPr lang="en-US" dirty="0"/>
              <a:t>Date</a:t>
            </a:r>
          </a:p>
        </p:txBody>
      </p:sp>
      <p:sp>
        <p:nvSpPr>
          <p:cNvPr id="17" name="Tab 1"/>
          <p:cNvSpPr/>
          <p:nvPr userDrawn="1"/>
        </p:nvSpPr>
        <p:spPr>
          <a:xfrm>
            <a:off x="609480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211532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ster title, right, 1 line">
    <p:bg bwMode="auto">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3384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endParaRPr lang="en-AU" dirty="0"/>
          </a:p>
        </p:txBody>
      </p:sp>
      <p:sp>
        <p:nvSpPr>
          <p:cNvPr id="16" name="Text Placeholder 7"/>
          <p:cNvSpPr>
            <a:spLocks noGrp="1"/>
          </p:cNvSpPr>
          <p:nvPr>
            <p:ph type="body" sz="quarter" idx="13" hasCustomPrompt="1"/>
          </p:nvPr>
        </p:nvSpPr>
        <p:spPr>
          <a:xfrm>
            <a:off x="6670800" y="2052000"/>
            <a:ext cx="4946400" cy="553998"/>
          </a:xfrm>
          <a:noFill/>
        </p:spPr>
        <p:txBody>
          <a:bodyPr lIns="0" tIns="0" rIns="0" bIns="0">
            <a:noAutofit/>
          </a:bodyPr>
          <a:lstStyle>
            <a:lvl1pPr marL="0" indent="0">
              <a:lnSpc>
                <a:spcPct val="100000"/>
              </a:lnSpc>
              <a:spcBef>
                <a:spcPts val="0"/>
              </a:spcBef>
              <a:buNone/>
              <a:defRPr sz="1200" baseline="0">
                <a:solidFill>
                  <a:schemeClr val="tx2"/>
                </a:solidFill>
              </a:defRPr>
            </a:lvl1pPr>
          </a:lstStyle>
          <a:p>
            <a:pPr lvl="0"/>
            <a:r>
              <a:rPr lang="en-US" dirty="0"/>
              <a:t>Name</a:t>
            </a:r>
          </a:p>
          <a:p>
            <a:pPr lvl="0"/>
            <a:r>
              <a:rPr lang="en-US" dirty="0"/>
              <a:t>Job Title and Business</a:t>
            </a:r>
          </a:p>
          <a:p>
            <a:pPr lvl="0"/>
            <a:r>
              <a:rPr lang="en-US" dirty="0"/>
              <a:t>Date</a:t>
            </a:r>
          </a:p>
        </p:txBody>
      </p:sp>
      <p:sp>
        <p:nvSpPr>
          <p:cNvPr id="17" name="Tab 1"/>
          <p:cNvSpPr/>
          <p:nvPr userDrawn="1"/>
        </p:nvSpPr>
        <p:spPr>
          <a:xfrm>
            <a:off x="609480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001664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Copied In Content,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grpSp>
        <p:nvGrpSpPr>
          <p:cNvPr id="16" name="Group 15"/>
          <p:cNvGrpSpPr/>
          <p:nvPr userDrawn="1"/>
        </p:nvGrpSpPr>
        <p:grpSpPr>
          <a:xfrm>
            <a:off x="0" y="544544"/>
            <a:ext cx="6936000" cy="2502000"/>
            <a:chOff x="0" y="544544"/>
            <a:chExt cx="5202000" cy="2502000"/>
          </a:xfrm>
        </p:grpSpPr>
        <p:sp>
          <p:nvSpPr>
            <p:cNvPr id="9" name="Rectangle 8"/>
            <p:cNvSpPr/>
            <p:nvPr userDrawn="1"/>
          </p:nvSpPr>
          <p:spPr>
            <a:xfrm>
              <a:off x="0" y="544544"/>
              <a:ext cx="520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noFill/>
              </a:endParaRPr>
            </a:p>
          </p:txBody>
        </p:sp>
        <p:sp>
          <p:nvSpPr>
            <p:cNvPr id="10" name="Tab 1"/>
            <p:cNvSpPr/>
            <p:nvPr userDrawn="1"/>
          </p:nvSpPr>
          <p:spPr>
            <a:xfrm>
              <a:off x="1" y="831600"/>
              <a:ext cx="162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sp>
        <p:nvSpPr>
          <p:cNvPr id="2"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aseline="0"/>
            </a:lvl1pPr>
          </a:lstStyle>
          <a:p>
            <a:r>
              <a:rPr lang="en-US" dirty="0"/>
              <a:t>Title line 1</a:t>
            </a:r>
            <a:br>
              <a:rPr lang="en-US" dirty="0"/>
            </a:br>
            <a:r>
              <a:rPr lang="en-US" dirty="0"/>
              <a:t>Title line 2</a:t>
            </a:r>
            <a:br>
              <a:rPr lang="en-US" dirty="0"/>
            </a:br>
            <a:r>
              <a:rPr lang="en-US" dirty="0"/>
              <a:t>Title line 3</a:t>
            </a:r>
            <a:endParaRPr lang="en-AU" dirty="0"/>
          </a:p>
        </p:txBody>
      </p:sp>
    </p:spTree>
    <p:extLst>
      <p:ext uri="{BB962C8B-B14F-4D97-AF65-F5344CB8AC3E}">
        <p14:creationId xmlns:p14="http://schemas.microsoft.com/office/powerpoint/2010/main" val="3558553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Copied In Content,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grpSp>
        <p:nvGrpSpPr>
          <p:cNvPr id="16" name="Group 15"/>
          <p:cNvGrpSpPr/>
          <p:nvPr userDrawn="1"/>
        </p:nvGrpSpPr>
        <p:grpSpPr>
          <a:xfrm>
            <a:off x="0" y="544544"/>
            <a:ext cx="6936000" cy="2502000"/>
            <a:chOff x="0" y="544544"/>
            <a:chExt cx="5202000" cy="2502000"/>
          </a:xfrm>
        </p:grpSpPr>
        <p:sp>
          <p:nvSpPr>
            <p:cNvPr id="9" name="Rectangle 8"/>
            <p:cNvSpPr/>
            <p:nvPr userDrawn="1"/>
          </p:nvSpPr>
          <p:spPr>
            <a:xfrm>
              <a:off x="0" y="544544"/>
              <a:ext cx="520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noFill/>
              </a:endParaRPr>
            </a:p>
          </p:txBody>
        </p:sp>
        <p:sp>
          <p:nvSpPr>
            <p:cNvPr id="10" name="Tab 1"/>
            <p:cNvSpPr/>
            <p:nvPr userDrawn="1"/>
          </p:nvSpPr>
          <p:spPr>
            <a:xfrm>
              <a:off x="1" y="831600"/>
              <a:ext cx="162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bg2">
                      <a:alpha val="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aseline="0"/>
            </a:lvl1pPr>
          </a:lstStyle>
          <a:p>
            <a:r>
              <a:rPr lang="en-US" dirty="0"/>
              <a:t>Title line 1</a:t>
            </a:r>
            <a:br>
              <a:rPr lang="en-US" dirty="0"/>
            </a:br>
            <a:r>
              <a:rPr lang="en-US" dirty="0"/>
              <a:t>Title line 2</a:t>
            </a:r>
            <a:endParaRPr lang="en-AU" dirty="0"/>
          </a:p>
        </p:txBody>
      </p:sp>
    </p:spTree>
    <p:extLst>
      <p:ext uri="{BB962C8B-B14F-4D97-AF65-F5344CB8AC3E}">
        <p14:creationId xmlns:p14="http://schemas.microsoft.com/office/powerpoint/2010/main" val="3816111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Copied In Content,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grpSp>
        <p:nvGrpSpPr>
          <p:cNvPr id="16" name="Group 15"/>
          <p:cNvGrpSpPr/>
          <p:nvPr userDrawn="1"/>
        </p:nvGrpSpPr>
        <p:grpSpPr>
          <a:xfrm>
            <a:off x="0" y="544544"/>
            <a:ext cx="6936000" cy="2502000"/>
            <a:chOff x="0" y="544544"/>
            <a:chExt cx="5202000" cy="2502000"/>
          </a:xfrm>
        </p:grpSpPr>
        <p:sp>
          <p:nvSpPr>
            <p:cNvPr id="9" name="Rectangle 8"/>
            <p:cNvSpPr/>
            <p:nvPr userDrawn="1"/>
          </p:nvSpPr>
          <p:spPr>
            <a:xfrm>
              <a:off x="0" y="544544"/>
              <a:ext cx="520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noFill/>
              </a:endParaRPr>
            </a:p>
          </p:txBody>
        </p:sp>
        <p:sp>
          <p:nvSpPr>
            <p:cNvPr id="10" name="Tab 1"/>
            <p:cNvSpPr/>
            <p:nvPr userDrawn="1"/>
          </p:nvSpPr>
          <p:spPr>
            <a:xfrm>
              <a:off x="1" y="831600"/>
              <a:ext cx="162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aseline="0"/>
            </a:lvl1pPr>
          </a:lstStyle>
          <a:p>
            <a:r>
              <a:rPr lang="en-US" dirty="0"/>
              <a:t>Title line 1</a:t>
            </a:r>
            <a:endParaRPr lang="en-AU" dirty="0"/>
          </a:p>
        </p:txBody>
      </p:sp>
    </p:spTree>
    <p:extLst>
      <p:ext uri="{BB962C8B-B14F-4D97-AF65-F5344CB8AC3E}">
        <p14:creationId xmlns:p14="http://schemas.microsoft.com/office/powerpoint/2010/main" val="3238471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5191217"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a:t>Enter text here</a:t>
            </a:r>
            <a:endParaRPr lang="en-AU" dirty="0"/>
          </a:p>
        </p:txBody>
      </p:sp>
      <p:sp>
        <p:nvSpPr>
          <p:cNvPr id="9" name="Text Placeholder 8"/>
          <p:cNvSpPr>
            <a:spLocks noGrp="1"/>
          </p:cNvSpPr>
          <p:nvPr>
            <p:ph type="body" sz="quarter" idx="14" hasCustomPrompt="1"/>
          </p:nvPr>
        </p:nvSpPr>
        <p:spPr>
          <a:xfrm>
            <a:off x="6393600" y="1940400"/>
            <a:ext cx="5580000" cy="244800"/>
          </a:xfrm>
        </p:spPr>
        <p:txBody>
          <a:bodyPr lIns="0" tIns="0" rIns="0" bIns="0">
            <a:noAutofit/>
          </a:bodyPr>
          <a:lstStyle>
            <a:lvl1pPr marL="0" indent="0">
              <a:lnSpc>
                <a:spcPct val="100000"/>
              </a:lnSpc>
              <a:buNone/>
              <a:defRPr sz="1600" baseline="0"/>
            </a:lvl1pPr>
          </a:lstStyle>
          <a:p>
            <a:pPr lvl="0"/>
            <a:r>
              <a:rPr lang="en-US" dirty="0"/>
              <a:t>Enter text here</a:t>
            </a:r>
            <a:endParaRPr lang="en-AU" dirty="0"/>
          </a:p>
        </p:txBody>
      </p:sp>
      <p:sp>
        <p:nvSpPr>
          <p:cNvPr id="13" name="Text Placeholder 7"/>
          <p:cNvSpPr>
            <a:spLocks noGrp="1"/>
          </p:cNvSpPr>
          <p:nvPr>
            <p:ph type="body" sz="quarter" idx="16"/>
          </p:nvPr>
        </p:nvSpPr>
        <p:spPr>
          <a:xfrm>
            <a:off x="6393600" y="2261866"/>
            <a:ext cx="5580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7"/>
          <p:cNvSpPr>
            <a:spLocks noGrp="1"/>
          </p:cNvSpPr>
          <p:nvPr>
            <p:ph type="body" sz="quarter" idx="17"/>
          </p:nvPr>
        </p:nvSpPr>
        <p:spPr>
          <a:xfrm>
            <a:off x="576000" y="2261866"/>
            <a:ext cx="5193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628191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xt,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5191217"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a:t>Enter text here</a:t>
            </a:r>
            <a:endParaRPr lang="en-AU" dirty="0"/>
          </a:p>
        </p:txBody>
      </p:sp>
      <p:sp>
        <p:nvSpPr>
          <p:cNvPr id="9" name="Text Placeholder 8"/>
          <p:cNvSpPr>
            <a:spLocks noGrp="1"/>
          </p:cNvSpPr>
          <p:nvPr>
            <p:ph type="body" sz="quarter" idx="14" hasCustomPrompt="1"/>
          </p:nvPr>
        </p:nvSpPr>
        <p:spPr>
          <a:xfrm>
            <a:off x="6393600" y="1940400"/>
            <a:ext cx="5580000" cy="244800"/>
          </a:xfrm>
        </p:spPr>
        <p:txBody>
          <a:bodyPr lIns="0" tIns="0" rIns="0" bIns="0">
            <a:noAutofit/>
          </a:bodyPr>
          <a:lstStyle>
            <a:lvl1pPr marL="0" indent="0">
              <a:lnSpc>
                <a:spcPct val="100000"/>
              </a:lnSpc>
              <a:buNone/>
              <a:defRPr sz="1600" baseline="0"/>
            </a:lvl1pPr>
          </a:lstStyle>
          <a:p>
            <a:pPr lvl="0"/>
            <a:r>
              <a:rPr lang="en-US" dirty="0"/>
              <a:t>Enter text here</a:t>
            </a:r>
            <a:endParaRPr lang="en-AU" dirty="0"/>
          </a:p>
        </p:txBody>
      </p:sp>
      <p:sp>
        <p:nvSpPr>
          <p:cNvPr id="13" name="Text Placeholder 7"/>
          <p:cNvSpPr>
            <a:spLocks noGrp="1"/>
          </p:cNvSpPr>
          <p:nvPr>
            <p:ph type="body" sz="quarter" idx="16"/>
          </p:nvPr>
        </p:nvSpPr>
        <p:spPr>
          <a:xfrm>
            <a:off x="6393600" y="2261866"/>
            <a:ext cx="5580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7"/>
          <p:cNvSpPr>
            <a:spLocks noGrp="1"/>
          </p:cNvSpPr>
          <p:nvPr>
            <p:ph type="body" sz="quarter" idx="17"/>
          </p:nvPr>
        </p:nvSpPr>
        <p:spPr>
          <a:xfrm>
            <a:off x="576000" y="2261866"/>
            <a:ext cx="5193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161721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a:t>Title line 1</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5191217"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a:t>Enter text here</a:t>
            </a:r>
            <a:endParaRPr lang="en-AU" dirty="0"/>
          </a:p>
        </p:txBody>
      </p:sp>
      <p:sp>
        <p:nvSpPr>
          <p:cNvPr id="9" name="Text Placeholder 8"/>
          <p:cNvSpPr>
            <a:spLocks noGrp="1"/>
          </p:cNvSpPr>
          <p:nvPr>
            <p:ph type="body" sz="quarter" idx="14" hasCustomPrompt="1"/>
          </p:nvPr>
        </p:nvSpPr>
        <p:spPr>
          <a:xfrm>
            <a:off x="6393600" y="1940400"/>
            <a:ext cx="5580000" cy="244800"/>
          </a:xfrm>
        </p:spPr>
        <p:txBody>
          <a:bodyPr lIns="0" tIns="0" rIns="0" bIns="0">
            <a:noAutofit/>
          </a:bodyPr>
          <a:lstStyle>
            <a:lvl1pPr marL="0" indent="0">
              <a:lnSpc>
                <a:spcPct val="100000"/>
              </a:lnSpc>
              <a:buNone/>
              <a:defRPr sz="1600" baseline="0"/>
            </a:lvl1pPr>
          </a:lstStyle>
          <a:p>
            <a:pPr lvl="0"/>
            <a:r>
              <a:rPr lang="en-US" dirty="0"/>
              <a:t>Enter text here</a:t>
            </a:r>
            <a:endParaRPr lang="en-AU" dirty="0"/>
          </a:p>
        </p:txBody>
      </p:sp>
      <p:sp>
        <p:nvSpPr>
          <p:cNvPr id="13" name="Text Placeholder 7"/>
          <p:cNvSpPr>
            <a:spLocks noGrp="1"/>
          </p:cNvSpPr>
          <p:nvPr>
            <p:ph type="body" sz="quarter" idx="16"/>
          </p:nvPr>
        </p:nvSpPr>
        <p:spPr>
          <a:xfrm>
            <a:off x="6393600" y="2261866"/>
            <a:ext cx="5580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7"/>
          <p:cNvSpPr>
            <a:spLocks noGrp="1"/>
          </p:cNvSpPr>
          <p:nvPr>
            <p:ph type="body" sz="quarter" idx="17"/>
          </p:nvPr>
        </p:nvSpPr>
        <p:spPr>
          <a:xfrm>
            <a:off x="576000" y="2261866"/>
            <a:ext cx="5193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577316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 no subtitle,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ext Placeholder 7"/>
          <p:cNvSpPr>
            <a:spLocks noGrp="1"/>
          </p:cNvSpPr>
          <p:nvPr>
            <p:ph type="body" sz="quarter" idx="16"/>
          </p:nvPr>
        </p:nvSpPr>
        <p:spPr>
          <a:xfrm>
            <a:off x="6393600" y="1940400"/>
            <a:ext cx="5580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7"/>
          <p:cNvSpPr>
            <a:spLocks noGrp="1"/>
          </p:cNvSpPr>
          <p:nvPr>
            <p:ph type="body" sz="quarter" idx="17"/>
          </p:nvPr>
        </p:nvSpPr>
        <p:spPr>
          <a:xfrm>
            <a:off x="576000" y="1940400"/>
            <a:ext cx="5193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82696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left, boxed,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grpSp>
        <p:nvGrpSpPr>
          <p:cNvPr id="16" name="Group 15"/>
          <p:cNvGrpSpPr/>
          <p:nvPr userDrawn="1"/>
        </p:nvGrpSpPr>
        <p:grpSpPr>
          <a:xfrm>
            <a:off x="0" y="544544"/>
            <a:ext cx="6094800" cy="2502000"/>
            <a:chOff x="0" y="544544"/>
            <a:chExt cx="5202000" cy="2502000"/>
          </a:xfrm>
        </p:grpSpPr>
        <p:sp>
          <p:nvSpPr>
            <p:cNvPr id="9" name="Rectangle 8"/>
            <p:cNvSpPr/>
            <p:nvPr userDrawn="1"/>
          </p:nvSpPr>
          <p:spPr>
            <a:xfrm>
              <a:off x="0" y="544544"/>
              <a:ext cx="520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noFill/>
              </a:endParaRPr>
            </a:p>
          </p:txBody>
        </p:sp>
        <p:sp>
          <p:nvSpPr>
            <p:cNvPr id="10" name="Tab 1"/>
            <p:cNvSpPr/>
            <p:nvPr userDrawn="1"/>
          </p:nvSpPr>
          <p:spPr>
            <a:xfrm>
              <a:off x="1" y="831600"/>
              <a:ext cx="162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sp>
        <p:nvSpPr>
          <p:cNvPr id="8" name="Text Placeholder 7"/>
          <p:cNvSpPr>
            <a:spLocks noGrp="1"/>
          </p:cNvSpPr>
          <p:nvPr>
            <p:ph type="body" sz="quarter" idx="13" hasCustomPrompt="1"/>
          </p:nvPr>
        </p:nvSpPr>
        <p:spPr>
          <a:xfrm>
            <a:off x="576000" y="2050742"/>
            <a:ext cx="11397600" cy="553998"/>
          </a:xfrm>
        </p:spPr>
        <p:txBody>
          <a:bodyPr lIns="0" tIns="0" rIns="0" bIns="0">
            <a:spAutoFit/>
          </a:bodyPr>
          <a:lstStyle>
            <a:lvl1pPr marL="0" indent="0">
              <a:lnSpc>
                <a:spcPct val="100000"/>
              </a:lnSpc>
              <a:spcBef>
                <a:spcPts val="0"/>
              </a:spcBef>
              <a:buNone/>
              <a:defRPr sz="1200"/>
            </a:lvl1pPr>
          </a:lstStyle>
          <a:p>
            <a:pPr lvl="0"/>
            <a:r>
              <a:rPr lang="en-US" dirty="0"/>
              <a:t>Name</a:t>
            </a:r>
          </a:p>
          <a:p>
            <a:pPr lvl="0"/>
            <a:r>
              <a:rPr lang="en-US" dirty="0"/>
              <a:t>Job Title and Business</a:t>
            </a:r>
          </a:p>
          <a:p>
            <a:pPr lvl="0"/>
            <a:r>
              <a:rPr lang="en-US" dirty="0"/>
              <a:t>Date</a:t>
            </a:r>
          </a:p>
        </p:txBody>
      </p:sp>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aseline="0"/>
            </a:lvl1pPr>
          </a:lstStyle>
          <a:p>
            <a:r>
              <a:rPr lang="en-US" dirty="0"/>
              <a:t>Title line 1</a:t>
            </a:r>
            <a:br>
              <a:rPr lang="en-US" dirty="0"/>
            </a:br>
            <a:r>
              <a:rPr lang="en-US" dirty="0"/>
              <a:t>Title line 2</a:t>
            </a:r>
            <a:br>
              <a:rPr lang="en-US" dirty="0"/>
            </a:br>
            <a:endParaRPr lang="en-AU" dirty="0"/>
          </a:p>
        </p:txBody>
      </p:sp>
    </p:spTree>
    <p:extLst>
      <p:ext uri="{BB962C8B-B14F-4D97-AF65-F5344CB8AC3E}">
        <p14:creationId xmlns:p14="http://schemas.microsoft.com/office/powerpoint/2010/main" val="3761116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no subtitle,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ext Placeholder 7"/>
          <p:cNvSpPr>
            <a:spLocks noGrp="1"/>
          </p:cNvSpPr>
          <p:nvPr>
            <p:ph type="body" sz="quarter" idx="16"/>
          </p:nvPr>
        </p:nvSpPr>
        <p:spPr>
          <a:xfrm>
            <a:off x="6393600" y="1940400"/>
            <a:ext cx="5580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7"/>
          <p:cNvSpPr>
            <a:spLocks noGrp="1"/>
          </p:cNvSpPr>
          <p:nvPr>
            <p:ph type="body" sz="quarter" idx="17"/>
          </p:nvPr>
        </p:nvSpPr>
        <p:spPr>
          <a:xfrm>
            <a:off x="576000" y="1940400"/>
            <a:ext cx="5193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261692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text, no subtitl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a:t>Title line 1</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ext Placeholder 7"/>
          <p:cNvSpPr>
            <a:spLocks noGrp="1"/>
          </p:cNvSpPr>
          <p:nvPr>
            <p:ph type="body" sz="quarter" idx="16"/>
          </p:nvPr>
        </p:nvSpPr>
        <p:spPr>
          <a:xfrm>
            <a:off x="6393600" y="1940400"/>
            <a:ext cx="5580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7"/>
          <p:cNvSpPr>
            <a:spLocks noGrp="1"/>
          </p:cNvSpPr>
          <p:nvPr>
            <p:ph type="body" sz="quarter" idx="17"/>
          </p:nvPr>
        </p:nvSpPr>
        <p:spPr>
          <a:xfrm>
            <a:off x="576000" y="1940400"/>
            <a:ext cx="5193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827880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a:t>Enter text here</a:t>
            </a:r>
            <a:endParaRPr lang="en-AU" dirty="0"/>
          </a:p>
        </p:txBody>
      </p:sp>
      <p:sp>
        <p:nvSpPr>
          <p:cNvPr id="10" name="Text Placeholder 7"/>
          <p:cNvSpPr>
            <a:spLocks noGrp="1"/>
          </p:cNvSpPr>
          <p:nvPr>
            <p:ph type="body" sz="quarter" idx="17"/>
          </p:nvPr>
        </p:nvSpPr>
        <p:spPr>
          <a:xfrm>
            <a:off x="576000" y="2261866"/>
            <a:ext cx="113976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2298770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text,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609200"/>
            <a:ext cx="11397600"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a:t>Enter text here</a:t>
            </a:r>
            <a:endParaRPr lang="en-AU" dirty="0"/>
          </a:p>
        </p:txBody>
      </p:sp>
      <p:sp>
        <p:nvSpPr>
          <p:cNvPr id="10" name="Text Placeholder 7"/>
          <p:cNvSpPr>
            <a:spLocks noGrp="1"/>
          </p:cNvSpPr>
          <p:nvPr>
            <p:ph type="body" sz="quarter" idx="17"/>
          </p:nvPr>
        </p:nvSpPr>
        <p:spPr>
          <a:xfrm>
            <a:off x="576000" y="1930678"/>
            <a:ext cx="11397600" cy="4154388"/>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2855651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text,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a:t>Title line 1</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278000"/>
            <a:ext cx="11397600"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a:t>Enter text here</a:t>
            </a:r>
            <a:endParaRPr lang="en-AU" dirty="0"/>
          </a:p>
        </p:txBody>
      </p:sp>
      <p:sp>
        <p:nvSpPr>
          <p:cNvPr id="10" name="Text Placeholder 7"/>
          <p:cNvSpPr>
            <a:spLocks noGrp="1"/>
          </p:cNvSpPr>
          <p:nvPr>
            <p:ph type="body" sz="quarter" idx="17"/>
          </p:nvPr>
        </p:nvSpPr>
        <p:spPr>
          <a:xfrm>
            <a:off x="576000" y="1600111"/>
            <a:ext cx="11397600" cy="4484955"/>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2572792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text, no subtitle,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ext Placeholder 7"/>
          <p:cNvSpPr>
            <a:spLocks noGrp="1"/>
          </p:cNvSpPr>
          <p:nvPr>
            <p:ph type="body" sz="quarter" idx="17"/>
          </p:nvPr>
        </p:nvSpPr>
        <p:spPr>
          <a:xfrm>
            <a:off x="576000" y="1940400"/>
            <a:ext cx="113976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862751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text, no subtitle,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ext Placeholder 7"/>
          <p:cNvSpPr>
            <a:spLocks noGrp="1"/>
          </p:cNvSpPr>
          <p:nvPr>
            <p:ph type="body" sz="quarter" idx="17"/>
          </p:nvPr>
        </p:nvSpPr>
        <p:spPr>
          <a:xfrm>
            <a:off x="576000" y="1609200"/>
            <a:ext cx="11397600" cy="44748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120060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text, no subtitl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a:t>Title line 1</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ext Placeholder 7"/>
          <p:cNvSpPr>
            <a:spLocks noGrp="1"/>
          </p:cNvSpPr>
          <p:nvPr>
            <p:ph type="body" sz="quarter" idx="17"/>
          </p:nvPr>
        </p:nvSpPr>
        <p:spPr>
          <a:xfrm>
            <a:off x="576000" y="1278000"/>
            <a:ext cx="11397600" cy="48420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988481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 pull out text,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1" name="Tab 1"/>
          <p:cNvSpPr/>
          <p:nvPr userDrawn="1"/>
        </p:nvSpPr>
        <p:spPr>
          <a:xfrm>
            <a:off x="0" y="29808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hasCustomPrompt="1"/>
          </p:nvPr>
        </p:nvSpPr>
        <p:spPr>
          <a:xfrm>
            <a:off x="576000" y="2937600"/>
            <a:ext cx="11397600" cy="1000800"/>
          </a:xfrm>
          <a:prstGeom prst="rect">
            <a:avLst/>
          </a:prstGeom>
        </p:spPr>
        <p:txBody>
          <a:bodyPr lIns="0" tIns="0" rIns="0" bIns="0" anchor="t" anchorCtr="0">
            <a:noAutofit/>
          </a:bodyPr>
          <a:lstStyle>
            <a:lvl1pPr marL="0">
              <a:defRPr sz="2400">
                <a:solidFill>
                  <a:schemeClr val="tx2"/>
                </a:solidFill>
              </a:defRPr>
            </a:lvl1pPr>
          </a:lstStyle>
          <a:p>
            <a:r>
              <a:rPr lang="en-US" dirty="0"/>
              <a:t>Headline</a:t>
            </a:r>
            <a:endParaRPr lang="en-AU" dirty="0"/>
          </a:p>
        </p:txBody>
      </p:sp>
      <p:sp>
        <p:nvSpPr>
          <p:cNvPr id="14" name="Text Placeholder 13"/>
          <p:cNvSpPr>
            <a:spLocks noGrp="1"/>
          </p:cNvSpPr>
          <p:nvPr>
            <p:ph type="body" sz="quarter" idx="13" hasCustomPrompt="1"/>
          </p:nvPr>
        </p:nvSpPr>
        <p:spPr>
          <a:xfrm>
            <a:off x="576000" y="788400"/>
            <a:ext cx="11397600" cy="669600"/>
          </a:xfrm>
        </p:spPr>
        <p:txBody>
          <a:bodyPr>
            <a:noAutofit/>
          </a:bodyPr>
          <a:lstStyle>
            <a:lvl1pPr marL="0" indent="0">
              <a:spcBef>
                <a:spcPts val="0"/>
              </a:spcBef>
              <a:buNone/>
              <a:defRPr sz="2400"/>
            </a:lvl1pPr>
          </a:lstStyle>
          <a:p>
            <a:r>
              <a:rPr lang="en-US" dirty="0"/>
              <a:t>Title line 1</a:t>
            </a:r>
            <a:br>
              <a:rPr lang="en-US" dirty="0"/>
            </a:br>
            <a:r>
              <a:rPr lang="en-US" dirty="0"/>
              <a:t>Title line 2</a:t>
            </a:r>
            <a:endParaRPr lang="en-AU" dirty="0"/>
          </a:p>
        </p:txBody>
      </p:sp>
    </p:spTree>
    <p:extLst>
      <p:ext uri="{BB962C8B-B14F-4D97-AF65-F5344CB8AC3E}">
        <p14:creationId xmlns:p14="http://schemas.microsoft.com/office/powerpoint/2010/main" val="494020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 pull out text,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1" name="Tab 1"/>
          <p:cNvSpPr/>
          <p:nvPr userDrawn="1"/>
        </p:nvSpPr>
        <p:spPr>
          <a:xfrm>
            <a:off x="0" y="29808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hasCustomPrompt="1"/>
          </p:nvPr>
        </p:nvSpPr>
        <p:spPr>
          <a:xfrm>
            <a:off x="576000" y="2937600"/>
            <a:ext cx="11397600" cy="669600"/>
          </a:xfrm>
          <a:prstGeom prst="rect">
            <a:avLst/>
          </a:prstGeom>
        </p:spPr>
        <p:txBody>
          <a:bodyPr lIns="0" tIns="0" rIns="0" bIns="0" anchor="t" anchorCtr="0">
            <a:noAutofit/>
          </a:bodyPr>
          <a:lstStyle>
            <a:lvl1pPr marL="0">
              <a:defRPr sz="2400">
                <a:solidFill>
                  <a:schemeClr val="tx2"/>
                </a:solidFill>
              </a:defRPr>
            </a:lvl1pPr>
          </a:lstStyle>
          <a:p>
            <a:r>
              <a:rPr lang="en-US" dirty="0"/>
              <a:t>Headline</a:t>
            </a:r>
            <a:endParaRPr lang="en-AU" dirty="0"/>
          </a:p>
        </p:txBody>
      </p:sp>
      <p:sp>
        <p:nvSpPr>
          <p:cNvPr id="14" name="Text Placeholder 13"/>
          <p:cNvSpPr>
            <a:spLocks noGrp="1"/>
          </p:cNvSpPr>
          <p:nvPr>
            <p:ph type="body" sz="quarter" idx="13" hasCustomPrompt="1"/>
          </p:nvPr>
        </p:nvSpPr>
        <p:spPr>
          <a:xfrm>
            <a:off x="576000" y="788400"/>
            <a:ext cx="11397600" cy="669600"/>
          </a:xfrm>
        </p:spPr>
        <p:txBody>
          <a:bodyPr>
            <a:noAutofit/>
          </a:bodyPr>
          <a:lstStyle>
            <a:lvl1pPr marL="0" indent="0">
              <a:spcBef>
                <a:spcPts val="0"/>
              </a:spcBef>
              <a:buNone/>
              <a:defRPr sz="2400"/>
            </a:lvl1pPr>
          </a:lstStyle>
          <a:p>
            <a:r>
              <a:rPr lang="en-US" dirty="0"/>
              <a:t>Title line 1</a:t>
            </a:r>
            <a:br>
              <a:rPr lang="en-US" dirty="0"/>
            </a:br>
            <a:r>
              <a:rPr lang="en-US" dirty="0"/>
              <a:t>Title line 2</a:t>
            </a:r>
            <a:endParaRPr lang="en-AU" dirty="0"/>
          </a:p>
        </p:txBody>
      </p:sp>
    </p:spTree>
    <p:extLst>
      <p:ext uri="{BB962C8B-B14F-4D97-AF65-F5344CB8AC3E}">
        <p14:creationId xmlns:p14="http://schemas.microsoft.com/office/powerpoint/2010/main" val="107678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itle, left, boxed,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grpSp>
        <p:nvGrpSpPr>
          <p:cNvPr id="16" name="Group 15"/>
          <p:cNvGrpSpPr/>
          <p:nvPr userDrawn="1"/>
        </p:nvGrpSpPr>
        <p:grpSpPr>
          <a:xfrm>
            <a:off x="0" y="544544"/>
            <a:ext cx="6094800" cy="2502000"/>
            <a:chOff x="0" y="544544"/>
            <a:chExt cx="5202000" cy="2502000"/>
          </a:xfrm>
        </p:grpSpPr>
        <p:sp>
          <p:nvSpPr>
            <p:cNvPr id="9" name="Rectangle 8"/>
            <p:cNvSpPr/>
            <p:nvPr userDrawn="1"/>
          </p:nvSpPr>
          <p:spPr>
            <a:xfrm>
              <a:off x="0" y="544544"/>
              <a:ext cx="520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noFill/>
              </a:endParaRPr>
            </a:p>
          </p:txBody>
        </p:sp>
        <p:sp>
          <p:nvSpPr>
            <p:cNvPr id="10" name="Tab 1"/>
            <p:cNvSpPr/>
            <p:nvPr userDrawn="1"/>
          </p:nvSpPr>
          <p:spPr>
            <a:xfrm>
              <a:off x="1" y="831600"/>
              <a:ext cx="162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grpSp>
      <p:sp>
        <p:nvSpPr>
          <p:cNvPr id="8" name="Text Placeholder 7"/>
          <p:cNvSpPr>
            <a:spLocks noGrp="1"/>
          </p:cNvSpPr>
          <p:nvPr>
            <p:ph type="body" sz="quarter" idx="13" hasCustomPrompt="1"/>
          </p:nvPr>
        </p:nvSpPr>
        <p:spPr>
          <a:xfrm>
            <a:off x="576000" y="2050742"/>
            <a:ext cx="11397600" cy="553998"/>
          </a:xfrm>
        </p:spPr>
        <p:txBody>
          <a:bodyPr lIns="0" tIns="0" rIns="0" bIns="0">
            <a:spAutoFit/>
          </a:bodyPr>
          <a:lstStyle>
            <a:lvl1pPr marL="0" indent="0">
              <a:lnSpc>
                <a:spcPct val="100000"/>
              </a:lnSpc>
              <a:spcBef>
                <a:spcPts val="0"/>
              </a:spcBef>
              <a:buNone/>
              <a:defRPr sz="1200"/>
            </a:lvl1pPr>
          </a:lstStyle>
          <a:p>
            <a:pPr lvl="0"/>
            <a:r>
              <a:rPr lang="en-US" dirty="0"/>
              <a:t>Name</a:t>
            </a:r>
          </a:p>
          <a:p>
            <a:pPr lvl="0"/>
            <a:r>
              <a:rPr lang="en-US" dirty="0"/>
              <a:t>Job Title and Business</a:t>
            </a:r>
          </a:p>
          <a:p>
            <a:pPr lvl="0"/>
            <a:r>
              <a:rPr lang="en-US" dirty="0"/>
              <a:t>Date</a:t>
            </a:r>
          </a:p>
        </p:txBody>
      </p:sp>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aseline="0"/>
            </a:lvl1pPr>
          </a:lstStyle>
          <a:p>
            <a:r>
              <a:rPr lang="en-US" dirty="0"/>
              <a:t>Title line 1</a:t>
            </a:r>
            <a:br>
              <a:rPr lang="en-US" dirty="0"/>
            </a:br>
            <a:endParaRPr lang="en-AU" dirty="0"/>
          </a:p>
        </p:txBody>
      </p:sp>
    </p:spTree>
    <p:extLst>
      <p:ext uri="{BB962C8B-B14F-4D97-AF65-F5344CB8AC3E}">
        <p14:creationId xmlns:p14="http://schemas.microsoft.com/office/powerpoint/2010/main" val="1856424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 pull out text,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1" name="Tab 1"/>
          <p:cNvSpPr/>
          <p:nvPr userDrawn="1"/>
        </p:nvSpPr>
        <p:spPr>
          <a:xfrm>
            <a:off x="0" y="29808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hasCustomPrompt="1"/>
          </p:nvPr>
        </p:nvSpPr>
        <p:spPr>
          <a:xfrm>
            <a:off x="576000" y="2937600"/>
            <a:ext cx="11397600" cy="338400"/>
          </a:xfrm>
          <a:prstGeom prst="rect">
            <a:avLst/>
          </a:prstGeom>
        </p:spPr>
        <p:txBody>
          <a:bodyPr lIns="0" tIns="0" rIns="0" bIns="0" anchor="t" anchorCtr="0">
            <a:noAutofit/>
          </a:bodyPr>
          <a:lstStyle>
            <a:lvl1pPr marL="0">
              <a:defRPr sz="2400">
                <a:solidFill>
                  <a:schemeClr val="tx2"/>
                </a:solidFill>
              </a:defRPr>
            </a:lvl1pPr>
          </a:lstStyle>
          <a:p>
            <a:r>
              <a:rPr lang="en-US" dirty="0"/>
              <a:t>Headline</a:t>
            </a:r>
            <a:endParaRPr lang="en-AU" dirty="0"/>
          </a:p>
        </p:txBody>
      </p:sp>
      <p:sp>
        <p:nvSpPr>
          <p:cNvPr id="14" name="Text Placeholder 13"/>
          <p:cNvSpPr>
            <a:spLocks noGrp="1"/>
          </p:cNvSpPr>
          <p:nvPr>
            <p:ph type="body" sz="quarter" idx="13" hasCustomPrompt="1"/>
          </p:nvPr>
        </p:nvSpPr>
        <p:spPr>
          <a:xfrm>
            <a:off x="576000" y="788400"/>
            <a:ext cx="11397600" cy="669600"/>
          </a:xfrm>
        </p:spPr>
        <p:txBody>
          <a:bodyPr>
            <a:noAutofit/>
          </a:bodyPr>
          <a:lstStyle>
            <a:lvl1pPr marL="0" indent="0">
              <a:spcBef>
                <a:spcPts val="0"/>
              </a:spcBef>
              <a:buNone/>
              <a:defRPr sz="2400"/>
            </a:lvl1pPr>
          </a:lstStyle>
          <a:p>
            <a:r>
              <a:rPr lang="en-US" dirty="0"/>
              <a:t>Title line 1</a:t>
            </a:r>
            <a:br>
              <a:rPr lang="en-US" dirty="0"/>
            </a:br>
            <a:r>
              <a:rPr lang="en-US" dirty="0"/>
              <a:t>Title line 2</a:t>
            </a:r>
            <a:endParaRPr lang="en-AU" dirty="0"/>
          </a:p>
        </p:txBody>
      </p:sp>
    </p:spTree>
    <p:extLst>
      <p:ext uri="{BB962C8B-B14F-4D97-AF65-F5344CB8AC3E}">
        <p14:creationId xmlns:p14="http://schemas.microsoft.com/office/powerpoint/2010/main" val="1192883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1 image portrait,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1" y="2261866"/>
            <a:ext cx="60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1" y="788400"/>
            <a:ext cx="6000000" cy="1000800"/>
          </a:xfrm>
          <a:prstGeom prst="rect">
            <a:avLst/>
          </a:prstGeom>
        </p:spPr>
        <p:txBody>
          <a:bodyPr lIns="0" tIns="0" rIns="0" bIns="0" anchor="t" anchorCtr="0">
            <a:noAutofit/>
          </a:bodyPr>
          <a:lstStyle>
            <a:lvl1pPr>
              <a:defRPr baseline="0"/>
            </a:lvl1pPr>
          </a:lstStyle>
          <a:p>
            <a:r>
              <a:rPr lang="en-US" dirty="0"/>
              <a:t>Title line 1</a:t>
            </a:r>
            <a:br>
              <a:rPr lang="en-US" dirty="0"/>
            </a:br>
            <a:r>
              <a:rPr lang="en-US" dirty="0"/>
              <a:t>Title line 2</a:t>
            </a:r>
            <a:br>
              <a:rPr lang="en-US" dirty="0"/>
            </a:br>
            <a:r>
              <a:rPr lang="en-US" dirty="0"/>
              <a:t>Title line 3</a:t>
            </a:r>
            <a:endParaRPr lang="en-AU" dirty="0"/>
          </a:p>
        </p:txBody>
      </p:sp>
      <p:sp>
        <p:nvSpPr>
          <p:cNvPr id="16" name="Picture Placeholder 15"/>
          <p:cNvSpPr>
            <a:spLocks noGrp="1"/>
          </p:cNvSpPr>
          <p:nvPr>
            <p:ph type="pic" sz="quarter" idx="16" hasCustomPrompt="1"/>
          </p:nvPr>
        </p:nvSpPr>
        <p:spPr>
          <a:xfrm>
            <a:off x="7171200" y="432000"/>
            <a:ext cx="5020800" cy="5652000"/>
          </a:xfrm>
        </p:spPr>
        <p:txBody>
          <a:bodyPr/>
          <a:lstStyle>
            <a:lvl1pPr marL="0" indent="0">
              <a:buNone/>
              <a:defRPr baseline="0"/>
            </a:lvl1pPr>
          </a:lstStyle>
          <a:p>
            <a:r>
              <a:rPr lang="en-AU" dirty="0"/>
              <a:t>Select a picture to add</a:t>
            </a:r>
          </a:p>
        </p:txBody>
      </p:sp>
      <p:sp>
        <p:nvSpPr>
          <p:cNvPr id="7"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625957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1 image portrait,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1" y="2261866"/>
            <a:ext cx="6000000" cy="3822134"/>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1" y="788400"/>
            <a:ext cx="60000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16" name="Picture Placeholder 15"/>
          <p:cNvSpPr>
            <a:spLocks noGrp="1"/>
          </p:cNvSpPr>
          <p:nvPr>
            <p:ph type="pic" sz="quarter" idx="16" hasCustomPrompt="1"/>
          </p:nvPr>
        </p:nvSpPr>
        <p:spPr>
          <a:xfrm>
            <a:off x="7171200" y="432000"/>
            <a:ext cx="5020800" cy="5652000"/>
          </a:xfrm>
        </p:spPr>
        <p:txBody>
          <a:bodyPr/>
          <a:lstStyle>
            <a:lvl1pPr marL="0" indent="0">
              <a:buNone/>
              <a:defRPr baseline="0"/>
            </a:lvl1pPr>
          </a:lstStyle>
          <a:p>
            <a:r>
              <a:rPr lang="en-AU" dirty="0"/>
              <a:t>Select a picture to add</a:t>
            </a:r>
          </a:p>
        </p:txBody>
      </p:sp>
      <p:sp>
        <p:nvSpPr>
          <p:cNvPr id="7"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436961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with 1 image portrait,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1" y="2261866"/>
            <a:ext cx="6000000" cy="3822134"/>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1" y="788400"/>
            <a:ext cx="6000000" cy="338400"/>
          </a:xfrm>
          <a:prstGeom prst="rect">
            <a:avLst/>
          </a:prstGeom>
        </p:spPr>
        <p:txBody>
          <a:bodyPr lIns="0" tIns="0" rIns="0" bIns="0" anchor="t" anchorCtr="0">
            <a:noAutofit/>
          </a:bodyPr>
          <a:lstStyle/>
          <a:p>
            <a:r>
              <a:rPr lang="en-US" dirty="0"/>
              <a:t>Title line 1</a:t>
            </a:r>
            <a:endParaRPr lang="en-AU" dirty="0"/>
          </a:p>
        </p:txBody>
      </p:sp>
      <p:sp>
        <p:nvSpPr>
          <p:cNvPr id="16" name="Picture Placeholder 15"/>
          <p:cNvSpPr>
            <a:spLocks noGrp="1"/>
          </p:cNvSpPr>
          <p:nvPr>
            <p:ph type="pic" sz="quarter" idx="16" hasCustomPrompt="1"/>
          </p:nvPr>
        </p:nvSpPr>
        <p:spPr>
          <a:xfrm>
            <a:off x="7171200" y="432000"/>
            <a:ext cx="5020800" cy="5652000"/>
          </a:xfrm>
        </p:spPr>
        <p:txBody>
          <a:bodyPr/>
          <a:lstStyle>
            <a:lvl1pPr marL="0" indent="0">
              <a:buNone/>
              <a:defRPr baseline="0"/>
            </a:lvl1pPr>
          </a:lstStyle>
          <a:p>
            <a:r>
              <a:rPr lang="en-AU" dirty="0"/>
              <a:t>Select a picture to add</a:t>
            </a:r>
          </a:p>
        </p:txBody>
      </p:sp>
      <p:sp>
        <p:nvSpPr>
          <p:cNvPr id="7"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4183939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1 image landscape, 3 lin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3564000"/>
            <a:ext cx="12192000" cy="2520000"/>
          </a:xfrm>
        </p:spPr>
        <p:txBody>
          <a:bodyPr/>
          <a:lstStyle>
            <a:lvl1pPr marL="0" indent="0">
              <a:buNone/>
              <a:defRPr baseline="0"/>
            </a:lvl1pPr>
          </a:lstStyle>
          <a:p>
            <a:r>
              <a:rPr lang="en-AU" dirty="0"/>
              <a:t>Select Picture here</a:t>
            </a: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0" y="2261866"/>
            <a:ext cx="11397600" cy="10800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5pPr marL="2431917" indent="-2857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7"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153209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with 1 image landscape, 2 lin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3564000"/>
            <a:ext cx="12192000" cy="2520000"/>
          </a:xfrm>
        </p:spPr>
        <p:txBody>
          <a:bodyPr/>
          <a:lstStyle>
            <a:lvl1pPr marL="0" indent="0">
              <a:buNone/>
              <a:defRPr baseline="0"/>
            </a:lvl1pPr>
          </a:lstStyle>
          <a:p>
            <a:r>
              <a:rPr lang="en-AU" dirty="0"/>
              <a:t>Select Picture here</a:t>
            </a: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0" y="2261866"/>
            <a:ext cx="11397600" cy="10800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5pPr marL="2431917" indent="-2857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7"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795725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with 1 image landscape, 1 lin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3564000"/>
            <a:ext cx="12192000" cy="2520000"/>
          </a:xfrm>
        </p:spPr>
        <p:txBody>
          <a:bodyPr/>
          <a:lstStyle>
            <a:lvl1pPr marL="0" indent="0">
              <a:buNone/>
              <a:defRPr baseline="0"/>
            </a:lvl1pPr>
          </a:lstStyle>
          <a:p>
            <a:r>
              <a:rPr lang="en-AU" dirty="0"/>
              <a:t>Select Picture here</a:t>
            </a: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0" y="2261866"/>
            <a:ext cx="11397600" cy="10800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5pPr marL="2431917" indent="-2857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a:t>Title line 1</a:t>
            </a:r>
            <a:endParaRPr lang="en-AU" dirty="0"/>
          </a:p>
        </p:txBody>
      </p:sp>
      <p:sp>
        <p:nvSpPr>
          <p:cNvPr id="7"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005518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with one image wide, 3 lin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1727999"/>
            <a:ext cx="7728000" cy="4356000"/>
          </a:xfrm>
        </p:spPr>
        <p:txBody>
          <a:bodyPr/>
          <a:lstStyle>
            <a:lvl1pPr marL="0" indent="0">
              <a:buNone/>
              <a:defRPr baseline="0"/>
            </a:lvl1pPr>
          </a:lstStyle>
          <a:p>
            <a:r>
              <a:rPr lang="en-AU" dirty="0"/>
              <a:t>Select Picture here</a:t>
            </a: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8080592" y="1727998"/>
            <a:ext cx="3893008" cy="2520000"/>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15" name="Tab 1"/>
          <p:cNvSpPr/>
          <p:nvPr userDrawn="1"/>
        </p:nvSpPr>
        <p:spPr>
          <a:xfrm>
            <a:off x="8080591" y="46512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6" name="Text Placeholder 5"/>
          <p:cNvSpPr>
            <a:spLocks noGrp="1"/>
          </p:cNvSpPr>
          <p:nvPr>
            <p:ph type="body" sz="quarter" idx="15" hasCustomPrompt="1"/>
          </p:nvPr>
        </p:nvSpPr>
        <p:spPr>
          <a:xfrm>
            <a:off x="8659199" y="4586399"/>
            <a:ext cx="3314401" cy="432000"/>
          </a:xfrm>
        </p:spPr>
        <p:txBody>
          <a:bodyPr>
            <a:noAutofit/>
          </a:bodyPr>
          <a:lstStyle>
            <a:lvl1pPr marL="0" indent="0">
              <a:spcBef>
                <a:spcPts val="0"/>
              </a:spcBef>
              <a:buNone/>
              <a:defRPr sz="3200" baseline="0"/>
            </a:lvl1pPr>
          </a:lstStyle>
          <a:p>
            <a:r>
              <a:rPr lang="en-US" sz="3500" dirty="0"/>
              <a:t>Title line 1</a:t>
            </a:r>
            <a:endParaRPr lang="en-AU" sz="1600" dirty="0"/>
          </a:p>
        </p:txBody>
      </p:sp>
      <p:sp>
        <p:nvSpPr>
          <p:cNvPr id="4" name="Text Placeholder 3"/>
          <p:cNvSpPr>
            <a:spLocks noGrp="1"/>
          </p:cNvSpPr>
          <p:nvPr>
            <p:ph type="body" sz="quarter" idx="16" hasCustomPrompt="1"/>
          </p:nvPr>
        </p:nvSpPr>
        <p:spPr>
          <a:xfrm>
            <a:off x="8659199" y="5076001"/>
            <a:ext cx="3314401" cy="246221"/>
          </a:xfrm>
        </p:spPr>
        <p:txBody>
          <a:bodyPr>
            <a:noAutofit/>
          </a:bodyPr>
          <a:lstStyle>
            <a:lvl1pPr marL="0" indent="0">
              <a:lnSpc>
                <a:spcPct val="100000"/>
              </a:lnSpc>
              <a:spcBef>
                <a:spcPts val="0"/>
              </a:spcBef>
              <a:buNone/>
              <a:defRPr sz="1600" baseline="0"/>
            </a:lvl1pPr>
          </a:lstStyle>
          <a:p>
            <a:pPr lvl="0"/>
            <a:r>
              <a:rPr lang="en-AU" dirty="0"/>
              <a:t>Title Line 2</a:t>
            </a:r>
          </a:p>
        </p:txBody>
      </p:sp>
    </p:spTree>
    <p:extLst>
      <p:ext uri="{BB962C8B-B14F-4D97-AF65-F5344CB8AC3E}">
        <p14:creationId xmlns:p14="http://schemas.microsoft.com/office/powerpoint/2010/main" val="296308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with one image wide, 2 lin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1727999"/>
            <a:ext cx="7728000" cy="4356000"/>
          </a:xfrm>
        </p:spPr>
        <p:txBody>
          <a:bodyPr/>
          <a:lstStyle>
            <a:lvl1pPr marL="0" indent="0">
              <a:buNone/>
              <a:defRPr baseline="0"/>
            </a:lvl1pPr>
          </a:lstStyle>
          <a:p>
            <a:r>
              <a:rPr lang="en-AU" dirty="0"/>
              <a:t>Select Picture here</a:t>
            </a: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8080592" y="1727998"/>
            <a:ext cx="3893008" cy="2520000"/>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15" name="Tab 1"/>
          <p:cNvSpPr/>
          <p:nvPr userDrawn="1"/>
        </p:nvSpPr>
        <p:spPr>
          <a:xfrm>
            <a:off x="8080591" y="46512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6" name="Text Placeholder 5"/>
          <p:cNvSpPr>
            <a:spLocks noGrp="1"/>
          </p:cNvSpPr>
          <p:nvPr>
            <p:ph type="body" sz="quarter" idx="15" hasCustomPrompt="1"/>
          </p:nvPr>
        </p:nvSpPr>
        <p:spPr>
          <a:xfrm>
            <a:off x="8659199" y="4586399"/>
            <a:ext cx="3314401" cy="432000"/>
          </a:xfrm>
        </p:spPr>
        <p:txBody>
          <a:bodyPr>
            <a:noAutofit/>
          </a:bodyPr>
          <a:lstStyle>
            <a:lvl1pPr marL="0" indent="0">
              <a:spcBef>
                <a:spcPts val="0"/>
              </a:spcBef>
              <a:buNone/>
              <a:defRPr sz="3200" baseline="0"/>
            </a:lvl1pPr>
          </a:lstStyle>
          <a:p>
            <a:r>
              <a:rPr lang="en-US" sz="3500" dirty="0"/>
              <a:t>Title line 1</a:t>
            </a:r>
            <a:endParaRPr lang="en-AU" sz="1600" dirty="0"/>
          </a:p>
        </p:txBody>
      </p:sp>
      <p:sp>
        <p:nvSpPr>
          <p:cNvPr id="4" name="Text Placeholder 3"/>
          <p:cNvSpPr>
            <a:spLocks noGrp="1"/>
          </p:cNvSpPr>
          <p:nvPr>
            <p:ph type="body" sz="quarter" idx="16" hasCustomPrompt="1"/>
          </p:nvPr>
        </p:nvSpPr>
        <p:spPr>
          <a:xfrm>
            <a:off x="8659199" y="5076001"/>
            <a:ext cx="3314401" cy="246221"/>
          </a:xfrm>
        </p:spPr>
        <p:txBody>
          <a:bodyPr>
            <a:noAutofit/>
          </a:bodyPr>
          <a:lstStyle>
            <a:lvl1pPr marL="0" indent="0">
              <a:lnSpc>
                <a:spcPct val="100000"/>
              </a:lnSpc>
              <a:spcBef>
                <a:spcPts val="0"/>
              </a:spcBef>
              <a:buNone/>
              <a:defRPr sz="1600" baseline="0"/>
            </a:lvl1pPr>
          </a:lstStyle>
          <a:p>
            <a:pPr lvl="0"/>
            <a:r>
              <a:rPr lang="en-AU" dirty="0"/>
              <a:t>Title Line 2</a:t>
            </a:r>
          </a:p>
        </p:txBody>
      </p:sp>
    </p:spTree>
    <p:extLst>
      <p:ext uri="{BB962C8B-B14F-4D97-AF65-F5344CB8AC3E}">
        <p14:creationId xmlns:p14="http://schemas.microsoft.com/office/powerpoint/2010/main" val="1344105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with one image wide, 1 lin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1727999"/>
            <a:ext cx="7728000" cy="4356000"/>
          </a:xfrm>
        </p:spPr>
        <p:txBody>
          <a:bodyPr/>
          <a:lstStyle>
            <a:lvl1pPr marL="0" indent="0">
              <a:buNone/>
              <a:defRPr baseline="0"/>
            </a:lvl1pPr>
          </a:lstStyle>
          <a:p>
            <a:r>
              <a:rPr lang="en-AU" dirty="0"/>
              <a:t>Select Picture here</a:t>
            </a: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8080592" y="1727998"/>
            <a:ext cx="3893008" cy="2520000"/>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15" name="Tab 1"/>
          <p:cNvSpPr/>
          <p:nvPr userDrawn="1"/>
        </p:nvSpPr>
        <p:spPr>
          <a:xfrm>
            <a:off x="8080591" y="46512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6" name="Text Placeholder 5"/>
          <p:cNvSpPr>
            <a:spLocks noGrp="1"/>
          </p:cNvSpPr>
          <p:nvPr>
            <p:ph type="body" sz="quarter" idx="15" hasCustomPrompt="1"/>
          </p:nvPr>
        </p:nvSpPr>
        <p:spPr>
          <a:xfrm>
            <a:off x="8659199" y="4586399"/>
            <a:ext cx="3314401" cy="432000"/>
          </a:xfrm>
        </p:spPr>
        <p:txBody>
          <a:bodyPr>
            <a:noAutofit/>
          </a:bodyPr>
          <a:lstStyle>
            <a:lvl1pPr marL="0" indent="0">
              <a:spcBef>
                <a:spcPts val="0"/>
              </a:spcBef>
              <a:buNone/>
              <a:defRPr sz="3200" baseline="0"/>
            </a:lvl1pPr>
          </a:lstStyle>
          <a:p>
            <a:r>
              <a:rPr lang="en-US" sz="3500" dirty="0"/>
              <a:t>Title line 1</a:t>
            </a:r>
            <a:endParaRPr lang="en-AU" sz="1600" dirty="0"/>
          </a:p>
        </p:txBody>
      </p:sp>
      <p:sp>
        <p:nvSpPr>
          <p:cNvPr id="4" name="Text Placeholder 3"/>
          <p:cNvSpPr>
            <a:spLocks noGrp="1"/>
          </p:cNvSpPr>
          <p:nvPr>
            <p:ph type="body" sz="quarter" idx="16" hasCustomPrompt="1"/>
          </p:nvPr>
        </p:nvSpPr>
        <p:spPr>
          <a:xfrm>
            <a:off x="8659199" y="5076001"/>
            <a:ext cx="3314401" cy="246221"/>
          </a:xfrm>
        </p:spPr>
        <p:txBody>
          <a:bodyPr>
            <a:noAutofit/>
          </a:bodyPr>
          <a:lstStyle>
            <a:lvl1pPr marL="0" indent="0">
              <a:lnSpc>
                <a:spcPct val="100000"/>
              </a:lnSpc>
              <a:spcBef>
                <a:spcPts val="0"/>
              </a:spcBef>
              <a:buNone/>
              <a:defRPr sz="1600" baseline="0"/>
            </a:lvl1pPr>
          </a:lstStyle>
          <a:p>
            <a:pPr lvl="0"/>
            <a:r>
              <a:rPr lang="en-AU" dirty="0"/>
              <a:t>Title Line 2</a:t>
            </a:r>
          </a:p>
        </p:txBody>
      </p:sp>
    </p:spTree>
    <p:extLst>
      <p:ext uri="{BB962C8B-B14F-4D97-AF65-F5344CB8AC3E}">
        <p14:creationId xmlns:p14="http://schemas.microsoft.com/office/powerpoint/2010/main" val="53593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title, left, 3 line">
    <p:bg bwMode="auto">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p:cNvSpPr>
            <a:spLocks noGrp="1"/>
          </p:cNvSpPr>
          <p:nvPr userDrawn="1">
            <p:ph type="body" sz="quarter" idx="13" hasCustomPrompt="1"/>
          </p:nvPr>
        </p:nvSpPr>
        <p:spPr>
          <a:xfrm>
            <a:off x="576000" y="2050742"/>
            <a:ext cx="11397600" cy="553998"/>
          </a:xfrm>
          <a:noFill/>
        </p:spPr>
        <p:txBody>
          <a:bodyPr lIns="0" tIns="0" rIns="0" bIns="0">
            <a:noAutofit/>
          </a:bodyPr>
          <a:lstStyle>
            <a:lvl1pPr marL="0" indent="0">
              <a:lnSpc>
                <a:spcPct val="100000"/>
              </a:lnSpc>
              <a:spcBef>
                <a:spcPts val="0"/>
              </a:spcBef>
              <a:buNone/>
              <a:defRPr sz="1200">
                <a:solidFill>
                  <a:schemeClr val="tx2"/>
                </a:solidFill>
              </a:defRPr>
            </a:lvl1pPr>
          </a:lstStyle>
          <a:p>
            <a:pPr lvl="0"/>
            <a:r>
              <a:rPr lang="en-US" dirty="0"/>
              <a:t>Name</a:t>
            </a:r>
          </a:p>
          <a:p>
            <a:pPr lvl="0"/>
            <a:r>
              <a:rPr lang="en-US" dirty="0"/>
              <a:t>Job Title and Business</a:t>
            </a:r>
          </a:p>
          <a:p>
            <a:pPr lvl="0"/>
            <a:r>
              <a:rPr lang="en-US" dirty="0"/>
              <a:t>Date</a:t>
            </a:r>
          </a:p>
        </p:txBody>
      </p:sp>
      <p:sp>
        <p:nvSpPr>
          <p:cNvPr id="2" name="Title 1"/>
          <p:cNvSpPr>
            <a:spLocks noGrp="1"/>
          </p:cNvSpPr>
          <p:nvPr userDrawn="1">
            <p:ph type="title" hasCustomPrompt="1"/>
          </p:nvPr>
        </p:nvSpPr>
        <p:spPr>
          <a:xfrm>
            <a:off x="576000" y="788400"/>
            <a:ext cx="11397600" cy="10008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br>
              <a:rPr lang="en-US" dirty="0"/>
            </a:br>
            <a:r>
              <a:rPr lang="en-US" dirty="0"/>
              <a:t>Title line 2</a:t>
            </a:r>
            <a:br>
              <a:rPr lang="en-US" dirty="0"/>
            </a:br>
            <a:r>
              <a:rPr lang="en-US" dirty="0"/>
              <a:t>Title line 3</a:t>
            </a:r>
            <a:br>
              <a:rPr lang="en-US" dirty="0"/>
            </a:br>
            <a:endParaRPr lang="en-AU" dirty="0"/>
          </a:p>
        </p:txBody>
      </p:sp>
    </p:spTree>
    <p:extLst>
      <p:ext uri="{BB962C8B-B14F-4D97-AF65-F5344CB8AC3E}">
        <p14:creationId xmlns:p14="http://schemas.microsoft.com/office/powerpoint/2010/main" val="2191178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with two images,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1" y="2261866"/>
            <a:ext cx="60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1" y="788400"/>
            <a:ext cx="6000000" cy="1000800"/>
          </a:xfrm>
          <a:prstGeom prst="rect">
            <a:avLst/>
          </a:prstGeom>
        </p:spPr>
        <p:txBody>
          <a:bodyPr lIns="0" tIns="0" rIns="0" bIns="0" anchor="t" anchorCtr="0">
            <a:noAutofit/>
          </a:bodyPr>
          <a:lstStyle>
            <a:lvl1pPr>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16" name="Picture Placeholder 15"/>
          <p:cNvSpPr>
            <a:spLocks noGrp="1"/>
          </p:cNvSpPr>
          <p:nvPr>
            <p:ph type="pic" sz="quarter" idx="16" hasCustomPrompt="1"/>
          </p:nvPr>
        </p:nvSpPr>
        <p:spPr>
          <a:xfrm>
            <a:off x="7128000" y="432000"/>
            <a:ext cx="5064000" cy="2772000"/>
          </a:xfrm>
        </p:spPr>
        <p:txBody>
          <a:bodyPr/>
          <a:lstStyle>
            <a:lvl1pPr marL="0" indent="0">
              <a:buNone/>
              <a:defRPr baseline="0"/>
            </a:lvl1pPr>
          </a:lstStyle>
          <a:p>
            <a:r>
              <a:rPr lang="en-AU" dirty="0"/>
              <a:t>Select a picture to add</a:t>
            </a:r>
          </a:p>
        </p:txBody>
      </p:sp>
      <p:sp>
        <p:nvSpPr>
          <p:cNvPr id="15" name="Picture Placeholder 15"/>
          <p:cNvSpPr>
            <a:spLocks noGrp="1"/>
          </p:cNvSpPr>
          <p:nvPr>
            <p:ph type="pic" sz="quarter" idx="18" hasCustomPrompt="1"/>
          </p:nvPr>
        </p:nvSpPr>
        <p:spPr>
          <a:xfrm>
            <a:off x="7128000" y="3312000"/>
            <a:ext cx="5064000" cy="2772000"/>
          </a:xfrm>
        </p:spPr>
        <p:txBody>
          <a:bodyPr/>
          <a:lstStyle>
            <a:lvl1pPr marL="0" indent="0">
              <a:buNone/>
              <a:defRPr baseline="0"/>
            </a:lvl1pPr>
          </a:lstStyle>
          <a:p>
            <a:r>
              <a:rPr lang="en-AU" dirty="0"/>
              <a:t>Select a picture to add</a:t>
            </a:r>
          </a:p>
        </p:txBody>
      </p:sp>
      <p:sp>
        <p:nvSpPr>
          <p:cNvPr id="9"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493413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with two images,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1" y="2261866"/>
            <a:ext cx="60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1" y="788400"/>
            <a:ext cx="60000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16" name="Picture Placeholder 15"/>
          <p:cNvSpPr>
            <a:spLocks noGrp="1"/>
          </p:cNvSpPr>
          <p:nvPr>
            <p:ph type="pic" sz="quarter" idx="16" hasCustomPrompt="1"/>
          </p:nvPr>
        </p:nvSpPr>
        <p:spPr>
          <a:xfrm>
            <a:off x="7128000" y="432000"/>
            <a:ext cx="5064000" cy="2772000"/>
          </a:xfrm>
        </p:spPr>
        <p:txBody>
          <a:bodyPr/>
          <a:lstStyle>
            <a:lvl1pPr marL="0" indent="0">
              <a:buNone/>
              <a:defRPr baseline="0"/>
            </a:lvl1pPr>
          </a:lstStyle>
          <a:p>
            <a:r>
              <a:rPr lang="en-AU" dirty="0"/>
              <a:t>Select a picture to add</a:t>
            </a:r>
          </a:p>
        </p:txBody>
      </p:sp>
      <p:sp>
        <p:nvSpPr>
          <p:cNvPr id="15" name="Picture Placeholder 15"/>
          <p:cNvSpPr>
            <a:spLocks noGrp="1"/>
          </p:cNvSpPr>
          <p:nvPr>
            <p:ph type="pic" sz="quarter" idx="18" hasCustomPrompt="1"/>
          </p:nvPr>
        </p:nvSpPr>
        <p:spPr>
          <a:xfrm>
            <a:off x="7128000" y="3312000"/>
            <a:ext cx="5064000" cy="2772000"/>
          </a:xfrm>
        </p:spPr>
        <p:txBody>
          <a:bodyPr/>
          <a:lstStyle>
            <a:lvl1pPr marL="0" indent="0">
              <a:buNone/>
              <a:defRPr baseline="0"/>
            </a:lvl1pPr>
          </a:lstStyle>
          <a:p>
            <a:r>
              <a:rPr lang="en-AU" dirty="0"/>
              <a:t>Select a picture to add</a:t>
            </a:r>
          </a:p>
        </p:txBody>
      </p:sp>
      <p:sp>
        <p:nvSpPr>
          <p:cNvPr id="9"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35622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with two images,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1" y="2261866"/>
            <a:ext cx="60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1" y="788400"/>
            <a:ext cx="6000000" cy="338400"/>
          </a:xfrm>
          <a:prstGeom prst="rect">
            <a:avLst/>
          </a:prstGeom>
        </p:spPr>
        <p:txBody>
          <a:bodyPr lIns="0" tIns="0" rIns="0" bIns="0" anchor="t" anchorCtr="0">
            <a:noAutofit/>
          </a:bodyPr>
          <a:lstStyle/>
          <a:p>
            <a:r>
              <a:rPr lang="en-US" dirty="0"/>
              <a:t>Title line 1</a:t>
            </a:r>
            <a:endParaRPr lang="en-AU" dirty="0"/>
          </a:p>
        </p:txBody>
      </p:sp>
      <p:sp>
        <p:nvSpPr>
          <p:cNvPr id="16" name="Picture Placeholder 15"/>
          <p:cNvSpPr>
            <a:spLocks noGrp="1"/>
          </p:cNvSpPr>
          <p:nvPr>
            <p:ph type="pic" sz="quarter" idx="16" hasCustomPrompt="1"/>
          </p:nvPr>
        </p:nvSpPr>
        <p:spPr>
          <a:xfrm>
            <a:off x="7128000" y="432000"/>
            <a:ext cx="5064000" cy="2772000"/>
          </a:xfrm>
        </p:spPr>
        <p:txBody>
          <a:bodyPr/>
          <a:lstStyle>
            <a:lvl1pPr marL="0" indent="0">
              <a:buNone/>
              <a:defRPr baseline="0"/>
            </a:lvl1pPr>
          </a:lstStyle>
          <a:p>
            <a:r>
              <a:rPr lang="en-AU" dirty="0"/>
              <a:t>Select a picture to add</a:t>
            </a:r>
          </a:p>
        </p:txBody>
      </p:sp>
      <p:sp>
        <p:nvSpPr>
          <p:cNvPr id="15" name="Picture Placeholder 15"/>
          <p:cNvSpPr>
            <a:spLocks noGrp="1"/>
          </p:cNvSpPr>
          <p:nvPr>
            <p:ph type="pic" sz="quarter" idx="18" hasCustomPrompt="1"/>
          </p:nvPr>
        </p:nvSpPr>
        <p:spPr>
          <a:xfrm>
            <a:off x="7128000" y="3312000"/>
            <a:ext cx="5064000" cy="2772000"/>
          </a:xfrm>
        </p:spPr>
        <p:txBody>
          <a:bodyPr/>
          <a:lstStyle>
            <a:lvl1pPr marL="0" indent="0">
              <a:buNone/>
              <a:defRPr baseline="0"/>
            </a:lvl1pPr>
          </a:lstStyle>
          <a:p>
            <a:r>
              <a:rPr lang="en-AU" dirty="0"/>
              <a:t>Select a picture to add</a:t>
            </a:r>
          </a:p>
        </p:txBody>
      </p:sp>
      <p:sp>
        <p:nvSpPr>
          <p:cNvPr id="9"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780996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with three images,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9600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0" y="2261866"/>
            <a:ext cx="6960000" cy="3822134"/>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1" y="788400"/>
            <a:ext cx="6960000" cy="1000800"/>
          </a:xfrm>
          <a:prstGeom prst="rect">
            <a:avLst/>
          </a:prstGeom>
        </p:spPr>
        <p:txBody>
          <a:bodyPr lIns="0" tIns="0" rIns="0" bIns="0" anchor="t" anchorCtr="0">
            <a:noAutofit/>
          </a:bodyPr>
          <a:lstStyle>
            <a:lvl1pPr>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16" name="Picture Placeholder 15"/>
          <p:cNvSpPr>
            <a:spLocks noGrp="1"/>
          </p:cNvSpPr>
          <p:nvPr>
            <p:ph type="pic" sz="quarter" idx="16" hasCustomPrompt="1"/>
          </p:nvPr>
        </p:nvSpPr>
        <p:spPr>
          <a:xfrm>
            <a:off x="8064000" y="612000"/>
            <a:ext cx="4128000" cy="1764000"/>
          </a:xfrm>
        </p:spPr>
        <p:txBody>
          <a:bodyPr/>
          <a:lstStyle>
            <a:lvl1pPr marL="0" indent="0">
              <a:buNone/>
              <a:defRPr baseline="0"/>
            </a:lvl1pPr>
          </a:lstStyle>
          <a:p>
            <a:r>
              <a:rPr lang="en-AU" dirty="0"/>
              <a:t>Select a picture to add</a:t>
            </a:r>
          </a:p>
        </p:txBody>
      </p:sp>
      <p:sp>
        <p:nvSpPr>
          <p:cNvPr id="15" name="Picture Placeholder 15"/>
          <p:cNvSpPr>
            <a:spLocks noGrp="1"/>
          </p:cNvSpPr>
          <p:nvPr>
            <p:ph type="pic" sz="quarter" idx="18" hasCustomPrompt="1"/>
          </p:nvPr>
        </p:nvSpPr>
        <p:spPr>
          <a:xfrm>
            <a:off x="8064000" y="2466000"/>
            <a:ext cx="4128000" cy="1764000"/>
          </a:xfrm>
        </p:spPr>
        <p:txBody>
          <a:bodyPr/>
          <a:lstStyle>
            <a:lvl1pPr marL="0" indent="0">
              <a:buNone/>
              <a:defRPr baseline="0"/>
            </a:lvl1pPr>
          </a:lstStyle>
          <a:p>
            <a:r>
              <a:rPr lang="en-AU" dirty="0"/>
              <a:t>Select a picture to add</a:t>
            </a:r>
          </a:p>
        </p:txBody>
      </p:sp>
      <p:sp>
        <p:nvSpPr>
          <p:cNvPr id="17" name="Picture Placeholder 15"/>
          <p:cNvSpPr>
            <a:spLocks noGrp="1"/>
          </p:cNvSpPr>
          <p:nvPr>
            <p:ph type="pic" sz="quarter" idx="19" hasCustomPrompt="1"/>
          </p:nvPr>
        </p:nvSpPr>
        <p:spPr>
          <a:xfrm>
            <a:off x="8064000" y="4320000"/>
            <a:ext cx="4128000" cy="1764000"/>
          </a:xfrm>
        </p:spPr>
        <p:txBody>
          <a:bodyPr/>
          <a:lstStyle>
            <a:lvl1pPr marL="0" indent="0">
              <a:buNone/>
              <a:defRPr baseline="0"/>
            </a:lvl1pPr>
          </a:lstStyle>
          <a:p>
            <a:r>
              <a:rPr lang="en-AU" dirty="0"/>
              <a:t>Select a picture to add</a:t>
            </a:r>
          </a:p>
        </p:txBody>
      </p:sp>
      <p:sp>
        <p:nvSpPr>
          <p:cNvPr id="9"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991318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with three images,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9600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0" y="2261866"/>
            <a:ext cx="696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1" y="788400"/>
            <a:ext cx="69600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16" name="Picture Placeholder 15"/>
          <p:cNvSpPr>
            <a:spLocks noGrp="1"/>
          </p:cNvSpPr>
          <p:nvPr>
            <p:ph type="pic" sz="quarter" idx="16" hasCustomPrompt="1"/>
          </p:nvPr>
        </p:nvSpPr>
        <p:spPr>
          <a:xfrm>
            <a:off x="8064000" y="612000"/>
            <a:ext cx="4128000" cy="1764000"/>
          </a:xfrm>
        </p:spPr>
        <p:txBody>
          <a:bodyPr/>
          <a:lstStyle>
            <a:lvl1pPr marL="0" indent="0">
              <a:buNone/>
              <a:defRPr baseline="0"/>
            </a:lvl1pPr>
          </a:lstStyle>
          <a:p>
            <a:r>
              <a:rPr lang="en-AU" dirty="0"/>
              <a:t>Select a picture to add</a:t>
            </a:r>
          </a:p>
        </p:txBody>
      </p:sp>
      <p:sp>
        <p:nvSpPr>
          <p:cNvPr id="15" name="Picture Placeholder 15"/>
          <p:cNvSpPr>
            <a:spLocks noGrp="1"/>
          </p:cNvSpPr>
          <p:nvPr>
            <p:ph type="pic" sz="quarter" idx="18" hasCustomPrompt="1"/>
          </p:nvPr>
        </p:nvSpPr>
        <p:spPr>
          <a:xfrm>
            <a:off x="8064000" y="2466000"/>
            <a:ext cx="4128000" cy="1764000"/>
          </a:xfrm>
        </p:spPr>
        <p:txBody>
          <a:bodyPr/>
          <a:lstStyle>
            <a:lvl1pPr marL="0" indent="0">
              <a:buNone/>
              <a:defRPr baseline="0"/>
            </a:lvl1pPr>
          </a:lstStyle>
          <a:p>
            <a:r>
              <a:rPr lang="en-AU" dirty="0"/>
              <a:t>Select a picture to add</a:t>
            </a:r>
          </a:p>
        </p:txBody>
      </p:sp>
      <p:sp>
        <p:nvSpPr>
          <p:cNvPr id="17" name="Picture Placeholder 15"/>
          <p:cNvSpPr>
            <a:spLocks noGrp="1"/>
          </p:cNvSpPr>
          <p:nvPr>
            <p:ph type="pic" sz="quarter" idx="19" hasCustomPrompt="1"/>
          </p:nvPr>
        </p:nvSpPr>
        <p:spPr>
          <a:xfrm>
            <a:off x="8064000" y="4320000"/>
            <a:ext cx="4128000" cy="1764000"/>
          </a:xfrm>
        </p:spPr>
        <p:txBody>
          <a:bodyPr/>
          <a:lstStyle>
            <a:lvl1pPr marL="0" indent="0">
              <a:buNone/>
              <a:defRPr baseline="0"/>
            </a:lvl1pPr>
          </a:lstStyle>
          <a:p>
            <a:r>
              <a:rPr lang="en-AU" dirty="0"/>
              <a:t>Select a picture to add</a:t>
            </a:r>
          </a:p>
        </p:txBody>
      </p:sp>
      <p:sp>
        <p:nvSpPr>
          <p:cNvPr id="9"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512564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with three images,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960000" cy="246221"/>
          </a:xfrm>
        </p:spPr>
        <p:txBody>
          <a:bodyPr lIns="0" tIns="0" rIns="0" bIns="0">
            <a:noAutofit/>
          </a:bodyPr>
          <a:lstStyle>
            <a:lvl1pPr marL="0" indent="0">
              <a:lnSpc>
                <a:spcPct val="100000"/>
              </a:lnSpc>
              <a:spcBef>
                <a:spcPts val="0"/>
              </a:spcBef>
              <a:buFont typeface="+mj-lt"/>
              <a:buNone/>
              <a:defRPr sz="1600"/>
            </a:lvl1pPr>
          </a:lstStyle>
          <a:p>
            <a:pPr lvl="0"/>
            <a:r>
              <a:rPr lang="en-US" dirty="0"/>
              <a:t>Enter text here</a:t>
            </a:r>
          </a:p>
        </p:txBody>
      </p:sp>
      <p:sp>
        <p:nvSpPr>
          <p:cNvPr id="12" name="Text Placeholder 7"/>
          <p:cNvSpPr>
            <a:spLocks noGrp="1"/>
          </p:cNvSpPr>
          <p:nvPr>
            <p:ph type="body" sz="quarter" idx="15"/>
          </p:nvPr>
        </p:nvSpPr>
        <p:spPr>
          <a:xfrm>
            <a:off x="576000" y="2261866"/>
            <a:ext cx="696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hasCustomPrompt="1"/>
          </p:nvPr>
        </p:nvSpPr>
        <p:spPr>
          <a:xfrm>
            <a:off x="576001" y="788400"/>
            <a:ext cx="6960000" cy="338400"/>
          </a:xfrm>
          <a:prstGeom prst="rect">
            <a:avLst/>
          </a:prstGeom>
        </p:spPr>
        <p:txBody>
          <a:bodyPr lIns="0" tIns="0" rIns="0" bIns="0" anchor="t" anchorCtr="0">
            <a:noAutofit/>
          </a:bodyPr>
          <a:lstStyle/>
          <a:p>
            <a:r>
              <a:rPr lang="en-US" dirty="0"/>
              <a:t>Title line 1</a:t>
            </a:r>
            <a:endParaRPr lang="en-AU" dirty="0"/>
          </a:p>
        </p:txBody>
      </p:sp>
      <p:sp>
        <p:nvSpPr>
          <p:cNvPr id="16" name="Picture Placeholder 15"/>
          <p:cNvSpPr>
            <a:spLocks noGrp="1"/>
          </p:cNvSpPr>
          <p:nvPr>
            <p:ph type="pic" sz="quarter" idx="16" hasCustomPrompt="1"/>
          </p:nvPr>
        </p:nvSpPr>
        <p:spPr>
          <a:xfrm>
            <a:off x="8064000" y="612000"/>
            <a:ext cx="4128000" cy="1764000"/>
          </a:xfrm>
        </p:spPr>
        <p:txBody>
          <a:bodyPr/>
          <a:lstStyle>
            <a:lvl1pPr marL="0" indent="0">
              <a:buNone/>
              <a:defRPr baseline="0"/>
            </a:lvl1pPr>
          </a:lstStyle>
          <a:p>
            <a:r>
              <a:rPr lang="en-AU" dirty="0"/>
              <a:t>Select a picture to add</a:t>
            </a:r>
          </a:p>
        </p:txBody>
      </p:sp>
      <p:sp>
        <p:nvSpPr>
          <p:cNvPr id="15" name="Picture Placeholder 15"/>
          <p:cNvSpPr>
            <a:spLocks noGrp="1"/>
          </p:cNvSpPr>
          <p:nvPr>
            <p:ph type="pic" sz="quarter" idx="18" hasCustomPrompt="1"/>
          </p:nvPr>
        </p:nvSpPr>
        <p:spPr>
          <a:xfrm>
            <a:off x="8064000" y="2466000"/>
            <a:ext cx="4128000" cy="1764000"/>
          </a:xfrm>
        </p:spPr>
        <p:txBody>
          <a:bodyPr/>
          <a:lstStyle>
            <a:lvl1pPr marL="0" indent="0">
              <a:buNone/>
              <a:defRPr baseline="0"/>
            </a:lvl1pPr>
          </a:lstStyle>
          <a:p>
            <a:r>
              <a:rPr lang="en-AU" dirty="0"/>
              <a:t>Select a picture to add</a:t>
            </a:r>
          </a:p>
        </p:txBody>
      </p:sp>
      <p:sp>
        <p:nvSpPr>
          <p:cNvPr id="17" name="Picture Placeholder 15"/>
          <p:cNvSpPr>
            <a:spLocks noGrp="1"/>
          </p:cNvSpPr>
          <p:nvPr>
            <p:ph type="pic" sz="quarter" idx="19" hasCustomPrompt="1"/>
          </p:nvPr>
        </p:nvSpPr>
        <p:spPr>
          <a:xfrm>
            <a:off x="8064000" y="4320000"/>
            <a:ext cx="4128000" cy="1764000"/>
          </a:xfrm>
        </p:spPr>
        <p:txBody>
          <a:bodyPr/>
          <a:lstStyle>
            <a:lvl1pPr marL="0" indent="0">
              <a:buNone/>
              <a:defRPr baseline="0"/>
            </a:lvl1pPr>
          </a:lstStyle>
          <a:p>
            <a:r>
              <a:rPr lang="en-AU" dirty="0"/>
              <a:t>Select a picture to add</a:t>
            </a:r>
          </a:p>
        </p:txBody>
      </p:sp>
      <p:sp>
        <p:nvSpPr>
          <p:cNvPr id="9"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29329402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image only,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9" name="Picture Placeholder 10"/>
          <p:cNvSpPr>
            <a:spLocks noGrp="1"/>
          </p:cNvSpPr>
          <p:nvPr>
            <p:ph type="pic" sz="quarter" idx="14" hasCustomPrompt="1"/>
          </p:nvPr>
        </p:nvSpPr>
        <p:spPr>
          <a:xfrm>
            <a:off x="0" y="1958400"/>
            <a:ext cx="12192000" cy="4125600"/>
          </a:xfrm>
        </p:spPr>
        <p:txBody>
          <a:bodyPr/>
          <a:lstStyle>
            <a:lvl1pPr marL="0" indent="0">
              <a:buNone/>
              <a:defRPr baseline="0"/>
            </a:lvl1pPr>
          </a:lstStyle>
          <a:p>
            <a:r>
              <a:rPr lang="en-AU" dirty="0"/>
              <a:t>Select Picture here</a:t>
            </a:r>
          </a:p>
        </p:txBody>
      </p:sp>
      <p:sp>
        <p:nvSpPr>
          <p:cNvPr id="6"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4150146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image only,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9" name="Picture Placeholder 10"/>
          <p:cNvSpPr>
            <a:spLocks noGrp="1"/>
          </p:cNvSpPr>
          <p:nvPr>
            <p:ph type="pic" sz="quarter" idx="14" hasCustomPrompt="1"/>
          </p:nvPr>
        </p:nvSpPr>
        <p:spPr>
          <a:xfrm>
            <a:off x="0" y="1958400"/>
            <a:ext cx="12192000" cy="4125600"/>
          </a:xfrm>
        </p:spPr>
        <p:txBody>
          <a:bodyPr/>
          <a:lstStyle>
            <a:lvl1pPr marL="0" indent="0">
              <a:buNone/>
              <a:defRPr baseline="0"/>
            </a:lvl1pPr>
          </a:lstStyle>
          <a:p>
            <a:r>
              <a:rPr lang="en-AU" dirty="0"/>
              <a:t>Select Picture here</a:t>
            </a:r>
          </a:p>
        </p:txBody>
      </p:sp>
      <p:sp>
        <p:nvSpPr>
          <p:cNvPr id="6"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818349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image only,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a:t>Title line 1</a:t>
            </a:r>
            <a:endParaRPr lang="en-AU" dirty="0"/>
          </a:p>
        </p:txBody>
      </p:sp>
      <p:sp>
        <p:nvSpPr>
          <p:cNvPr id="9" name="Picture Placeholder 10"/>
          <p:cNvSpPr>
            <a:spLocks noGrp="1"/>
          </p:cNvSpPr>
          <p:nvPr>
            <p:ph type="pic" sz="quarter" idx="14" hasCustomPrompt="1"/>
          </p:nvPr>
        </p:nvSpPr>
        <p:spPr>
          <a:xfrm>
            <a:off x="0" y="1958400"/>
            <a:ext cx="12192000" cy="4125600"/>
          </a:xfrm>
        </p:spPr>
        <p:txBody>
          <a:bodyPr/>
          <a:lstStyle>
            <a:lvl1pPr marL="0" indent="0">
              <a:buNone/>
              <a:defRPr baseline="0"/>
            </a:lvl1pPr>
          </a:lstStyle>
          <a:p>
            <a:r>
              <a:rPr lang="en-AU" dirty="0"/>
              <a:t>Select Picture here</a:t>
            </a:r>
          </a:p>
        </p:txBody>
      </p:sp>
      <p:sp>
        <p:nvSpPr>
          <p:cNvPr id="6"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185732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ght Dots with bullets, 3 line">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14"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361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title, left, 2 line">
    <p:bg bwMode="auto">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p:cNvSpPr>
            <a:spLocks noGrp="1"/>
          </p:cNvSpPr>
          <p:nvPr userDrawn="1">
            <p:ph type="body" sz="quarter" idx="13" hasCustomPrompt="1"/>
          </p:nvPr>
        </p:nvSpPr>
        <p:spPr>
          <a:xfrm>
            <a:off x="576000" y="2050742"/>
            <a:ext cx="11397600" cy="553998"/>
          </a:xfrm>
          <a:noFill/>
        </p:spPr>
        <p:txBody>
          <a:bodyPr lIns="0" tIns="0" rIns="0" bIns="0">
            <a:noAutofit/>
          </a:bodyPr>
          <a:lstStyle>
            <a:lvl1pPr marL="0" indent="0">
              <a:lnSpc>
                <a:spcPct val="100000"/>
              </a:lnSpc>
              <a:spcBef>
                <a:spcPts val="0"/>
              </a:spcBef>
              <a:buNone/>
              <a:defRPr sz="1200">
                <a:solidFill>
                  <a:schemeClr val="tx2"/>
                </a:solidFill>
              </a:defRPr>
            </a:lvl1pPr>
          </a:lstStyle>
          <a:p>
            <a:pPr lvl="0"/>
            <a:r>
              <a:rPr lang="en-US" dirty="0"/>
              <a:t>Name</a:t>
            </a:r>
          </a:p>
          <a:p>
            <a:pPr lvl="0"/>
            <a:r>
              <a:rPr lang="en-US" dirty="0"/>
              <a:t>Job Title and Business</a:t>
            </a:r>
          </a:p>
          <a:p>
            <a:pPr lvl="0"/>
            <a:r>
              <a:rPr lang="en-US" dirty="0"/>
              <a:t>Date</a:t>
            </a:r>
          </a:p>
        </p:txBody>
      </p:sp>
      <p:sp>
        <p:nvSpPr>
          <p:cNvPr id="2" name="Title 1"/>
          <p:cNvSpPr>
            <a:spLocks noGrp="1"/>
          </p:cNvSpPr>
          <p:nvPr userDrawn="1">
            <p:ph type="title" hasCustomPrompt="1"/>
          </p:nvPr>
        </p:nvSpPr>
        <p:spPr>
          <a:xfrm>
            <a:off x="576000" y="788400"/>
            <a:ext cx="11397600" cy="6696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br>
              <a:rPr lang="en-US" dirty="0"/>
            </a:br>
            <a:r>
              <a:rPr lang="en-US" dirty="0"/>
              <a:t>Title line 2</a:t>
            </a:r>
            <a:endParaRPr lang="en-AU" dirty="0"/>
          </a:p>
        </p:txBody>
      </p:sp>
    </p:spTree>
    <p:extLst>
      <p:ext uri="{BB962C8B-B14F-4D97-AF65-F5344CB8AC3E}">
        <p14:creationId xmlns:p14="http://schemas.microsoft.com/office/powerpoint/2010/main" val="3094152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ight Dots with bullets, 2 line">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br>
              <a:rPr lang="en-US" dirty="0"/>
            </a:br>
            <a:r>
              <a:rPr lang="en-US" dirty="0"/>
              <a:t>Title line 2</a:t>
            </a:r>
            <a:endParaRPr lang="en-AU" dirty="0"/>
          </a:p>
        </p:txBody>
      </p:sp>
      <p:sp>
        <p:nvSpPr>
          <p:cNvPr id="14"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3907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ight Dots with bullets, 1 line">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1" y="285111"/>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endParaRPr lang="en-AU" dirty="0"/>
          </a:p>
        </p:txBody>
      </p:sp>
      <p:sp>
        <p:nvSpPr>
          <p:cNvPr id="14"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76908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ight Octagon with bullets, 3 line">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14"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00361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ight Octagon with bullets, 2 line">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br>
              <a:rPr lang="en-US" dirty="0"/>
            </a:br>
            <a:r>
              <a:rPr lang="en-US" dirty="0"/>
              <a:t>Title line 2</a:t>
            </a:r>
            <a:endParaRPr lang="en-AU" dirty="0"/>
          </a:p>
        </p:txBody>
      </p:sp>
      <p:sp>
        <p:nvSpPr>
          <p:cNvPr id="14"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39732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ight Octagon with bullets, 1 line">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1" y="285111"/>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endParaRPr lang="en-AU" dirty="0"/>
          </a:p>
        </p:txBody>
      </p:sp>
      <p:sp>
        <p:nvSpPr>
          <p:cNvPr id="14"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4457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ight Octagon with bullets, 1 line">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1" y="285111"/>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2382728"/>
            <a:ext cx="11397600" cy="3384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endParaRPr lang="en-AU" dirty="0"/>
          </a:p>
        </p:txBody>
      </p:sp>
      <p:sp>
        <p:nvSpPr>
          <p:cNvPr id="14" name="Tab 1"/>
          <p:cNvSpPr/>
          <p:nvPr userDrawn="1"/>
        </p:nvSpPr>
        <p:spPr>
          <a:xfrm>
            <a:off x="1" y="2425928"/>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668966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ight Pattern with bullets, 3 line">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14"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63525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ght Pattern with bullets, 2 line">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br>
              <a:rPr lang="en-US" dirty="0"/>
            </a:br>
            <a:r>
              <a:rPr lang="en-US" dirty="0"/>
              <a:t>Title line 2</a:t>
            </a:r>
            <a:endParaRPr lang="en-AU" dirty="0"/>
          </a:p>
        </p:txBody>
      </p:sp>
      <p:sp>
        <p:nvSpPr>
          <p:cNvPr id="14"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59316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ght Pattern with bullets, 1 line">
    <p:bg bwMode="auto">
      <p:bgRef idx="1001">
        <a:schemeClr val="bg1"/>
      </p:bgRef>
    </p:bg>
    <p:spTree>
      <p:nvGrpSpPr>
        <p:cNvPr id="1" name=""/>
        <p:cNvGrpSpPr/>
        <p:nvPr/>
      </p:nvGrpSpPr>
      <p:grpSpPr>
        <a:xfrm>
          <a:off x="0" y="0"/>
          <a:ext cx="0" cy="0"/>
          <a:chOff x="0" y="0"/>
          <a:chExt cx="0" cy="0"/>
        </a:xfrm>
      </p:grpSpPr>
      <p:sp>
        <p:nvSpPr>
          <p:cNvPr id="6" name="Rectangle 5"/>
          <p:cNvSpPr/>
          <p:nvPr userDrawn="1"/>
        </p:nvSpPr>
        <p:spPr>
          <a:xfrm>
            <a:off x="1" y="285111"/>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endParaRPr lang="en-AU" dirty="0"/>
          </a:p>
        </p:txBody>
      </p:sp>
      <p:sp>
        <p:nvSpPr>
          <p:cNvPr id="14"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88899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Dots, end slide, 3 line">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0" baseline="0">
                <a:solidFill>
                  <a:schemeClr val="tx2"/>
                </a:solidFill>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14"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60000" y="3455999"/>
            <a:ext cx="38136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277878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title, left, 1 line">
    <p:bg bwMode="auto">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p:cNvSpPr>
            <a:spLocks noGrp="1"/>
          </p:cNvSpPr>
          <p:nvPr userDrawn="1">
            <p:ph type="body" sz="quarter" idx="13" hasCustomPrompt="1"/>
          </p:nvPr>
        </p:nvSpPr>
        <p:spPr>
          <a:xfrm>
            <a:off x="576000" y="2050742"/>
            <a:ext cx="11397600" cy="553998"/>
          </a:xfrm>
          <a:noFill/>
        </p:spPr>
        <p:txBody>
          <a:bodyPr lIns="0" tIns="0" rIns="0" bIns="0">
            <a:noAutofit/>
          </a:bodyPr>
          <a:lstStyle>
            <a:lvl1pPr marL="0" indent="0">
              <a:lnSpc>
                <a:spcPct val="100000"/>
              </a:lnSpc>
              <a:spcBef>
                <a:spcPts val="0"/>
              </a:spcBef>
              <a:buNone/>
              <a:defRPr sz="1200">
                <a:solidFill>
                  <a:schemeClr val="tx2"/>
                </a:solidFill>
              </a:defRPr>
            </a:lvl1pPr>
          </a:lstStyle>
          <a:p>
            <a:pPr lvl="0"/>
            <a:r>
              <a:rPr lang="en-US" dirty="0"/>
              <a:t>Name</a:t>
            </a:r>
          </a:p>
          <a:p>
            <a:pPr lvl="0"/>
            <a:r>
              <a:rPr lang="en-US" dirty="0"/>
              <a:t>Job Title and Business</a:t>
            </a:r>
          </a:p>
          <a:p>
            <a:pPr lvl="0"/>
            <a:r>
              <a:rPr lang="en-US" dirty="0"/>
              <a:t>Date</a:t>
            </a:r>
          </a:p>
        </p:txBody>
      </p:sp>
      <p:sp>
        <p:nvSpPr>
          <p:cNvPr id="2" name="Title 1"/>
          <p:cNvSpPr>
            <a:spLocks noGrp="1"/>
          </p:cNvSpPr>
          <p:nvPr userDrawn="1">
            <p:ph type="title" hasCustomPrompt="1"/>
          </p:nvPr>
        </p:nvSpPr>
        <p:spPr>
          <a:xfrm>
            <a:off x="576000" y="788400"/>
            <a:ext cx="11397600" cy="338400"/>
          </a:xfrm>
          <a:prstGeom prst="rect">
            <a:avLst/>
          </a:prstGeom>
        </p:spPr>
        <p:txBody>
          <a:bodyPr lIns="0" tIns="0" rIns="0" bIns="0" anchor="t" anchorCtr="0">
            <a:noAutofit/>
          </a:bodyPr>
          <a:lstStyle>
            <a:lvl1pPr>
              <a:defRPr sz="2400" baseline="0">
                <a:solidFill>
                  <a:schemeClr val="tx2"/>
                </a:solidFill>
              </a:defRPr>
            </a:lvl1pPr>
          </a:lstStyle>
          <a:p>
            <a:r>
              <a:rPr lang="en-US" dirty="0"/>
              <a:t>Title line 1</a:t>
            </a:r>
            <a:endParaRPr lang="en-AU" dirty="0"/>
          </a:p>
        </p:txBody>
      </p:sp>
    </p:spTree>
    <p:extLst>
      <p:ext uri="{BB962C8B-B14F-4D97-AF65-F5344CB8AC3E}">
        <p14:creationId xmlns:p14="http://schemas.microsoft.com/office/powerpoint/2010/main" val="14940346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ight Dots, end slide, 2 line">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0" baseline="0">
                <a:solidFill>
                  <a:schemeClr val="tx2"/>
                </a:solidFill>
              </a:defRPr>
            </a:lvl1pPr>
          </a:lstStyle>
          <a:p>
            <a:r>
              <a:rPr lang="en-US" dirty="0"/>
              <a:t>Title line 1</a:t>
            </a:r>
            <a:br>
              <a:rPr lang="en-US" dirty="0"/>
            </a:br>
            <a:r>
              <a:rPr lang="en-US" dirty="0"/>
              <a:t>Title line 2</a:t>
            </a:r>
            <a:endParaRPr lang="en-AU" dirty="0"/>
          </a:p>
        </p:txBody>
      </p:sp>
      <p:sp>
        <p:nvSpPr>
          <p:cNvPr id="14"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60000" y="3455999"/>
            <a:ext cx="38136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3214708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Dots, end slide, 1 line">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0" baseline="0">
                <a:solidFill>
                  <a:schemeClr val="tx2"/>
                </a:solidFill>
              </a:defRPr>
            </a:lvl1pPr>
          </a:lstStyle>
          <a:p>
            <a:r>
              <a:rPr lang="en-US" dirty="0"/>
              <a:t>Title line 1</a:t>
            </a:r>
            <a:endParaRPr lang="en-AU" dirty="0"/>
          </a:p>
        </p:txBody>
      </p:sp>
      <p:sp>
        <p:nvSpPr>
          <p:cNvPr id="14"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60000" y="3455999"/>
            <a:ext cx="38124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1614419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ight Octagon, end slide, 3 line">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0" baseline="0">
                <a:solidFill>
                  <a:schemeClr val="tx2"/>
                </a:solidFill>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14"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60000" y="3455999"/>
            <a:ext cx="38136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19839786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Octagon, end slide, 2 line">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0" baseline="0">
                <a:solidFill>
                  <a:schemeClr val="tx2"/>
                </a:solidFill>
              </a:defRPr>
            </a:lvl1pPr>
          </a:lstStyle>
          <a:p>
            <a:r>
              <a:rPr lang="en-US" dirty="0"/>
              <a:t>Title line 1</a:t>
            </a:r>
            <a:br>
              <a:rPr lang="en-US" dirty="0"/>
            </a:br>
            <a:r>
              <a:rPr lang="en-US" dirty="0"/>
              <a:t>Title line 2</a:t>
            </a:r>
            <a:endParaRPr lang="en-AU" dirty="0"/>
          </a:p>
        </p:txBody>
      </p:sp>
      <p:sp>
        <p:nvSpPr>
          <p:cNvPr id="14"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60000" y="3455999"/>
            <a:ext cx="38136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17722006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ight Octagon, end slide, 1 line">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0" baseline="0">
                <a:solidFill>
                  <a:schemeClr val="tx2"/>
                </a:solidFill>
              </a:defRPr>
            </a:lvl1pPr>
          </a:lstStyle>
          <a:p>
            <a:r>
              <a:rPr lang="en-US" dirty="0"/>
              <a:t>Title line 1</a:t>
            </a:r>
            <a:endParaRPr lang="en-AU" dirty="0"/>
          </a:p>
        </p:txBody>
      </p:sp>
      <p:sp>
        <p:nvSpPr>
          <p:cNvPr id="14"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60000" y="3455999"/>
            <a:ext cx="38124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5629330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Pattern, end slide, 3 line">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0" baseline="0">
                <a:solidFill>
                  <a:schemeClr val="tx2"/>
                </a:solidFill>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14"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60000" y="3455999"/>
            <a:ext cx="38136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977192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ight Pattern, end slide, 2 line">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0" baseline="0">
                <a:solidFill>
                  <a:schemeClr val="tx2"/>
                </a:solidFill>
              </a:defRPr>
            </a:lvl1pPr>
          </a:lstStyle>
          <a:p>
            <a:r>
              <a:rPr lang="en-US" dirty="0"/>
              <a:t>Title line 1</a:t>
            </a:r>
            <a:br>
              <a:rPr lang="en-US" dirty="0"/>
            </a:br>
            <a:r>
              <a:rPr lang="en-US" dirty="0"/>
              <a:t>Title line 2</a:t>
            </a:r>
            <a:endParaRPr lang="en-AU" dirty="0"/>
          </a:p>
        </p:txBody>
      </p:sp>
      <p:sp>
        <p:nvSpPr>
          <p:cNvPr id="14"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60000" y="3455999"/>
            <a:ext cx="38136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13376245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Pattern, end slide, 1 line">
    <p:spTree>
      <p:nvGrpSpPr>
        <p:cNvPr id="1" name=""/>
        <p:cNvGrpSpPr/>
        <p:nvPr/>
      </p:nvGrpSpPr>
      <p:grpSpPr>
        <a:xfrm>
          <a:off x="0" y="0"/>
          <a:ext cx="0" cy="0"/>
          <a:chOff x="0" y="0"/>
          <a:chExt cx="0" cy="0"/>
        </a:xfrm>
      </p:grpSpPr>
      <p:sp>
        <p:nvSpPr>
          <p:cNvPr id="6" name="Rectangle 5"/>
          <p:cNvSpPr/>
          <p:nvPr userDrawn="1"/>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0" baseline="0">
                <a:solidFill>
                  <a:schemeClr val="tx2"/>
                </a:solidFill>
              </a:defRPr>
            </a:lvl1pPr>
          </a:lstStyle>
          <a:p>
            <a:r>
              <a:rPr lang="en-US" dirty="0"/>
              <a:t>Title line 1</a:t>
            </a:r>
            <a:endParaRPr lang="en-AU" dirty="0"/>
          </a:p>
        </p:txBody>
      </p:sp>
      <p:sp>
        <p:nvSpPr>
          <p:cNvPr id="14"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60000" y="3455999"/>
            <a:ext cx="38124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33243530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with landscape,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a:t>Enter text here</a:t>
            </a:r>
          </a:p>
        </p:txBody>
      </p:sp>
      <p:sp>
        <p:nvSpPr>
          <p:cNvPr id="10"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6" name="Chart Placeholder 5"/>
          <p:cNvSpPr>
            <a:spLocks noGrp="1"/>
          </p:cNvSpPr>
          <p:nvPr>
            <p:ph type="chart" sz="quarter" idx="14" hasCustomPrompt="1"/>
          </p:nvPr>
        </p:nvSpPr>
        <p:spPr>
          <a:xfrm>
            <a:off x="0" y="2513013"/>
            <a:ext cx="12192000" cy="3571200"/>
          </a:xfrm>
        </p:spPr>
        <p:txBody>
          <a:bodyPr/>
          <a:lstStyle>
            <a:lvl1pPr marL="0" indent="0">
              <a:buNone/>
              <a:defRPr/>
            </a:lvl1pPr>
          </a:lstStyle>
          <a:p>
            <a:r>
              <a:rPr lang="en-AU" dirty="0"/>
              <a:t>Insert Chart here</a:t>
            </a:r>
          </a:p>
        </p:txBody>
      </p:sp>
      <p:sp>
        <p:nvSpPr>
          <p:cNvPr id="7"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825675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with landscape,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a:t>Enter text here</a:t>
            </a:r>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6" name="Chart Placeholder 5"/>
          <p:cNvSpPr>
            <a:spLocks noGrp="1"/>
          </p:cNvSpPr>
          <p:nvPr>
            <p:ph type="chart" sz="quarter" idx="14" hasCustomPrompt="1"/>
          </p:nvPr>
        </p:nvSpPr>
        <p:spPr>
          <a:xfrm>
            <a:off x="0" y="2513013"/>
            <a:ext cx="12192000" cy="3571200"/>
          </a:xfrm>
        </p:spPr>
        <p:txBody>
          <a:bodyPr/>
          <a:lstStyle>
            <a:lvl1pPr marL="0" indent="0">
              <a:buNone/>
              <a:defRPr/>
            </a:lvl1pPr>
          </a:lstStyle>
          <a:p>
            <a:r>
              <a:rPr lang="en-AU" dirty="0"/>
              <a:t>Insert Chart here</a:t>
            </a:r>
          </a:p>
        </p:txBody>
      </p:sp>
      <p:sp>
        <p:nvSpPr>
          <p:cNvPr id="7"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94509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ster title, right, boxed, 3 line">
    <p:bg bwMode="auto">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6094800" y="540000"/>
            <a:ext cx="60948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1000800"/>
          </a:xfrm>
          <a:prstGeom prst="rect">
            <a:avLst/>
          </a:prstGeom>
        </p:spPr>
        <p:txBody>
          <a:bodyPr lIns="0" tIns="0" rIns="0" bIns="0" anchor="t" anchorCtr="0">
            <a:noAutofit/>
          </a:bodyPr>
          <a:lstStyle>
            <a:lvl1pPr>
              <a:defRPr sz="2400" baseline="0"/>
            </a:lvl1pPr>
          </a:lstStyle>
          <a:p>
            <a:r>
              <a:rPr lang="en-US" dirty="0"/>
              <a:t>Title line 1</a:t>
            </a:r>
            <a:br>
              <a:rPr lang="en-US" dirty="0"/>
            </a:br>
            <a:r>
              <a:rPr lang="en-US" dirty="0"/>
              <a:t>Title line 2</a:t>
            </a:r>
            <a:br>
              <a:rPr lang="en-US" dirty="0"/>
            </a:br>
            <a:r>
              <a:rPr lang="en-US" dirty="0"/>
              <a:t>Title line 3</a:t>
            </a:r>
            <a:br>
              <a:rPr lang="en-US" dirty="0"/>
            </a:br>
            <a:endParaRPr lang="en-AU" dirty="0"/>
          </a:p>
        </p:txBody>
      </p:sp>
      <p:sp>
        <p:nvSpPr>
          <p:cNvPr id="16" name="Text Placeholder 7"/>
          <p:cNvSpPr>
            <a:spLocks noGrp="1"/>
          </p:cNvSpPr>
          <p:nvPr>
            <p:ph type="body" sz="quarter" idx="13" hasCustomPrompt="1"/>
          </p:nvPr>
        </p:nvSpPr>
        <p:spPr>
          <a:xfrm>
            <a:off x="6670799" y="2052000"/>
            <a:ext cx="4945201" cy="553998"/>
          </a:xfrm>
        </p:spPr>
        <p:txBody>
          <a:bodyPr lIns="0" tIns="0" rIns="0" bIns="0">
            <a:noAutofit/>
          </a:bodyPr>
          <a:lstStyle>
            <a:lvl1pPr marL="0" indent="0">
              <a:lnSpc>
                <a:spcPct val="100000"/>
              </a:lnSpc>
              <a:spcBef>
                <a:spcPts val="0"/>
              </a:spcBef>
              <a:buNone/>
              <a:defRPr sz="1200"/>
            </a:lvl1pPr>
          </a:lstStyle>
          <a:p>
            <a:pPr lvl="0"/>
            <a:r>
              <a:rPr lang="en-US" dirty="0"/>
              <a:t>Name</a:t>
            </a:r>
          </a:p>
          <a:p>
            <a:pPr lvl="0"/>
            <a:r>
              <a:rPr lang="en-US" dirty="0"/>
              <a:t>Job Title and Business</a:t>
            </a:r>
          </a:p>
          <a:p>
            <a:pPr lvl="0"/>
            <a:r>
              <a:rPr lang="en-US" dirty="0"/>
              <a:t>Date</a:t>
            </a:r>
          </a:p>
        </p:txBody>
      </p:sp>
      <p:sp>
        <p:nvSpPr>
          <p:cNvPr id="17" name="Tab 1"/>
          <p:cNvSpPr/>
          <p:nvPr userDrawn="1"/>
        </p:nvSpPr>
        <p:spPr>
          <a:xfrm>
            <a:off x="6094800" y="843957"/>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33406230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with landscape,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a:t>Enter text here</a:t>
            </a:r>
          </a:p>
        </p:txBody>
      </p:sp>
      <p:sp>
        <p:nvSpPr>
          <p:cNvPr id="10"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a:t>Title line 1</a:t>
            </a:r>
            <a:endParaRPr lang="en-AU" dirty="0"/>
          </a:p>
        </p:txBody>
      </p:sp>
      <p:sp>
        <p:nvSpPr>
          <p:cNvPr id="6" name="Chart Placeholder 5"/>
          <p:cNvSpPr>
            <a:spLocks noGrp="1"/>
          </p:cNvSpPr>
          <p:nvPr>
            <p:ph type="chart" sz="quarter" idx="14" hasCustomPrompt="1"/>
          </p:nvPr>
        </p:nvSpPr>
        <p:spPr>
          <a:xfrm>
            <a:off x="0" y="2513013"/>
            <a:ext cx="12192000" cy="3571200"/>
          </a:xfrm>
        </p:spPr>
        <p:txBody>
          <a:bodyPr/>
          <a:lstStyle>
            <a:lvl1pPr marL="0" indent="0">
              <a:buNone/>
              <a:defRPr/>
            </a:lvl1pPr>
          </a:lstStyle>
          <a:p>
            <a:r>
              <a:rPr lang="en-AU" dirty="0"/>
              <a:t>Insert Chart here</a:t>
            </a:r>
          </a:p>
        </p:txBody>
      </p:sp>
      <p:sp>
        <p:nvSpPr>
          <p:cNvPr id="7"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13591819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with Table Landscape,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a:t>Enter text here</a:t>
            </a:r>
          </a:p>
        </p:txBody>
      </p:sp>
      <p:sp>
        <p:nvSpPr>
          <p:cNvPr id="10"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baseline="0"/>
            </a:lvl1pPr>
          </a:lstStyle>
          <a:p>
            <a:r>
              <a:rPr lang="en-US" dirty="0"/>
              <a:t>Title line 1</a:t>
            </a:r>
            <a:br>
              <a:rPr lang="en-US" dirty="0"/>
            </a:br>
            <a:r>
              <a:rPr lang="en-US" dirty="0"/>
              <a:t>Title line 2</a:t>
            </a:r>
            <a:br>
              <a:rPr lang="en-US" dirty="0"/>
            </a:br>
            <a:r>
              <a:rPr lang="en-US" dirty="0"/>
              <a:t>Title line 3</a:t>
            </a:r>
            <a:endParaRPr lang="en-AU" dirty="0"/>
          </a:p>
        </p:txBody>
      </p:sp>
      <p:sp>
        <p:nvSpPr>
          <p:cNvPr id="4" name="Table Placeholder 3"/>
          <p:cNvSpPr>
            <a:spLocks noGrp="1"/>
          </p:cNvSpPr>
          <p:nvPr>
            <p:ph type="tbl" sz="quarter" idx="14" hasCustomPrompt="1"/>
          </p:nvPr>
        </p:nvSpPr>
        <p:spPr>
          <a:xfrm>
            <a:off x="0" y="2512798"/>
            <a:ext cx="12192000" cy="3571200"/>
          </a:xfrm>
        </p:spPr>
        <p:txBody>
          <a:bodyPr/>
          <a:lstStyle>
            <a:lvl1pPr marL="0" indent="0">
              <a:buFontTx/>
              <a:buNone/>
              <a:defRPr/>
            </a:lvl1pPr>
          </a:lstStyle>
          <a:p>
            <a:r>
              <a:rPr lang="en-AU" dirty="0"/>
              <a:t>Insert Table here</a:t>
            </a:r>
          </a:p>
        </p:txBody>
      </p:sp>
      <p:sp>
        <p:nvSpPr>
          <p:cNvPr id="6" name="Tab 1"/>
          <p:cNvSpPr/>
          <p:nvPr userDrawn="1"/>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945279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with Table Landscape,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a:t>Enter text here</a:t>
            </a:r>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a:t>Title line 1</a:t>
            </a:r>
            <a:br>
              <a:rPr lang="en-US" dirty="0"/>
            </a:br>
            <a:r>
              <a:rPr lang="en-US" dirty="0"/>
              <a:t>Title line 2</a:t>
            </a:r>
            <a:endParaRPr lang="en-AU" dirty="0"/>
          </a:p>
        </p:txBody>
      </p:sp>
      <p:sp>
        <p:nvSpPr>
          <p:cNvPr id="4" name="Table Placeholder 3"/>
          <p:cNvSpPr>
            <a:spLocks noGrp="1"/>
          </p:cNvSpPr>
          <p:nvPr>
            <p:ph type="tbl" sz="quarter" idx="14" hasCustomPrompt="1"/>
          </p:nvPr>
        </p:nvSpPr>
        <p:spPr>
          <a:xfrm>
            <a:off x="0" y="2512798"/>
            <a:ext cx="12192000" cy="3571200"/>
          </a:xfrm>
        </p:spPr>
        <p:txBody>
          <a:bodyPr/>
          <a:lstStyle>
            <a:lvl1pPr marL="0" indent="0">
              <a:buFontTx/>
              <a:buNone/>
              <a:defRPr/>
            </a:lvl1pPr>
          </a:lstStyle>
          <a:p>
            <a:r>
              <a:rPr lang="en-AU" dirty="0"/>
              <a:t>Insert Table here</a:t>
            </a:r>
          </a:p>
        </p:txBody>
      </p:sp>
      <p:sp>
        <p:nvSpPr>
          <p:cNvPr id="6" name="Tab 1"/>
          <p:cNvSpPr/>
          <p:nvPr userDrawn="1"/>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9030577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with Table Landscape,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a:t>Enter text here</a:t>
            </a:r>
          </a:p>
        </p:txBody>
      </p:sp>
      <p:sp>
        <p:nvSpPr>
          <p:cNvPr id="10"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a:t>Title line 1</a:t>
            </a:r>
            <a:endParaRPr lang="en-AU" dirty="0"/>
          </a:p>
        </p:txBody>
      </p:sp>
      <p:sp>
        <p:nvSpPr>
          <p:cNvPr id="4" name="Table Placeholder 3"/>
          <p:cNvSpPr>
            <a:spLocks noGrp="1"/>
          </p:cNvSpPr>
          <p:nvPr>
            <p:ph type="tbl" sz="quarter" idx="14" hasCustomPrompt="1"/>
          </p:nvPr>
        </p:nvSpPr>
        <p:spPr>
          <a:xfrm>
            <a:off x="0" y="2512798"/>
            <a:ext cx="12192000" cy="3571200"/>
          </a:xfrm>
        </p:spPr>
        <p:txBody>
          <a:bodyPr/>
          <a:lstStyle>
            <a:lvl1pPr marL="0" indent="0">
              <a:buFontTx/>
              <a:buNone/>
              <a:defRPr/>
            </a:lvl1pPr>
          </a:lstStyle>
          <a:p>
            <a:r>
              <a:rPr lang="en-AU" dirty="0"/>
              <a:t>Insert Table here</a:t>
            </a:r>
          </a:p>
        </p:txBody>
      </p:sp>
      <p:sp>
        <p:nvSpPr>
          <p:cNvPr id="6" name="Tab 1"/>
          <p:cNvSpPr/>
          <p:nvPr userDrawn="1"/>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40461767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White end slide,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1" baseline="0">
                <a:solidFill>
                  <a:schemeClr val="accent2"/>
                </a:solidFill>
              </a:defRPr>
            </a:lvl1pPr>
          </a:lstStyle>
          <a:p>
            <a:r>
              <a:rPr lang="en-US" dirty="0"/>
              <a:t>Title line 1</a:t>
            </a:r>
            <a:br>
              <a:rPr lang="en-US" dirty="0"/>
            </a:br>
            <a:r>
              <a:rPr lang="en-US" dirty="0"/>
              <a:t>Title line 2</a:t>
            </a:r>
            <a:br>
              <a:rPr lang="en-US" dirty="0"/>
            </a:br>
            <a:r>
              <a:rPr lang="en-US" dirty="0"/>
              <a:t>Title line 3</a:t>
            </a:r>
            <a:endParaRPr lang="en-AU" dirty="0"/>
          </a:p>
        </p:txBody>
      </p:sp>
      <p:sp>
        <p:nvSpPr>
          <p:cNvPr id="14" name="Tab 1"/>
          <p:cNvSpPr/>
          <p:nvPr userDrawn="1"/>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82860" y="3024001"/>
            <a:ext cx="37908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82860" y="3455999"/>
            <a:ext cx="37908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1556740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hite end slide,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1" baseline="0">
                <a:solidFill>
                  <a:schemeClr val="accent2"/>
                </a:solidFill>
              </a:defRPr>
            </a:lvl1pPr>
          </a:lstStyle>
          <a:p>
            <a:r>
              <a:rPr lang="en-US" dirty="0"/>
              <a:t>Title line 1</a:t>
            </a:r>
            <a:br>
              <a:rPr lang="en-US" dirty="0"/>
            </a:br>
            <a:r>
              <a:rPr lang="en-US" dirty="0"/>
              <a:t>Title line 2</a:t>
            </a:r>
            <a:endParaRPr lang="en-AU" dirty="0"/>
          </a:p>
        </p:txBody>
      </p:sp>
      <p:sp>
        <p:nvSpPr>
          <p:cNvPr id="14" name="Tab 1"/>
          <p:cNvSpPr/>
          <p:nvPr userDrawn="1"/>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82800" y="3024001"/>
            <a:ext cx="37908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82800" y="3455999"/>
            <a:ext cx="37908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3301099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White end slide,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1" baseline="0">
                <a:solidFill>
                  <a:schemeClr val="accent2"/>
                </a:solidFill>
              </a:defRPr>
            </a:lvl1pPr>
          </a:lstStyle>
          <a:p>
            <a:r>
              <a:rPr lang="en-US" dirty="0"/>
              <a:t>Title line 1</a:t>
            </a:r>
            <a:endParaRPr lang="en-AU" dirty="0"/>
          </a:p>
        </p:txBody>
      </p:sp>
      <p:sp>
        <p:nvSpPr>
          <p:cNvPr id="14" name="Tab 1"/>
          <p:cNvSpPr/>
          <p:nvPr userDrawn="1"/>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7" name="Text Placeholder 6"/>
          <p:cNvSpPr>
            <a:spLocks noGrp="1"/>
          </p:cNvSpPr>
          <p:nvPr>
            <p:ph type="body" sz="quarter" idx="14" hasCustomPrompt="1"/>
          </p:nvPr>
        </p:nvSpPr>
        <p:spPr>
          <a:xfrm>
            <a:off x="8182800" y="3024001"/>
            <a:ext cx="3790800" cy="223053"/>
          </a:xfrm>
        </p:spPr>
        <p:txBody>
          <a:bodyPr>
            <a:noAutofit/>
          </a:bodyPr>
          <a:lstStyle>
            <a:lvl1pPr marL="0" indent="0">
              <a:buNone/>
              <a:defRPr sz="1600">
                <a:solidFill>
                  <a:schemeClr val="tx2"/>
                </a:solidFill>
              </a:defRPr>
            </a:lvl1pPr>
          </a:lstStyle>
          <a:p>
            <a:pPr lvl="0"/>
            <a:r>
              <a:rPr lang="en-AU" dirty="0"/>
              <a:t>Enter text here</a:t>
            </a:r>
          </a:p>
        </p:txBody>
      </p:sp>
      <p:sp>
        <p:nvSpPr>
          <p:cNvPr id="16" name="Text Placeholder 6"/>
          <p:cNvSpPr>
            <a:spLocks noGrp="1"/>
          </p:cNvSpPr>
          <p:nvPr>
            <p:ph type="body" sz="quarter" idx="15" hasCustomPrompt="1"/>
          </p:nvPr>
        </p:nvSpPr>
        <p:spPr>
          <a:xfrm>
            <a:off x="8182800" y="3455999"/>
            <a:ext cx="3790800" cy="1591200"/>
          </a:xfrm>
        </p:spPr>
        <p:txBody>
          <a:bodyPr>
            <a:noAutofit/>
          </a:bodyPr>
          <a:lstStyle>
            <a:lvl1pPr marL="0" indent="0">
              <a:spcBef>
                <a:spcPts val="0"/>
              </a:spcBef>
              <a:buNone/>
              <a:defRPr sz="1200">
                <a:solidFill>
                  <a:schemeClr val="tx2"/>
                </a:solidFill>
              </a:defRPr>
            </a:lvl1pPr>
          </a:lstStyle>
          <a:p>
            <a:pPr lvl="0"/>
            <a:r>
              <a:rPr lang="en-AU" dirty="0"/>
              <a:t>Enter text here</a:t>
            </a:r>
          </a:p>
        </p:txBody>
      </p:sp>
    </p:spTree>
    <p:extLst>
      <p:ext uri="{BB962C8B-B14F-4D97-AF65-F5344CB8AC3E}">
        <p14:creationId xmlns:p14="http://schemas.microsoft.com/office/powerpoint/2010/main" val="7555926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our &amp; Tab">
    <p:bg bwMode="auto">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424988"/>
          </a:xfrm>
          <a:prstGeom prst="rect">
            <a:avLst/>
          </a:prstGeom>
        </p:spPr>
        <p:txBody>
          <a:bodyPr>
            <a:noAutofit/>
          </a:bodyPr>
          <a:lstStyle>
            <a:lvl1pPr>
              <a:defRPr baseline="0"/>
            </a:lvl1pPr>
          </a:lstStyle>
          <a:p>
            <a:r>
              <a:rPr lang="en-US" dirty="0"/>
              <a:t>Title line 1</a:t>
            </a:r>
            <a:endParaRPr lang="en-AU" dirty="0"/>
          </a:p>
        </p:txBody>
      </p:sp>
      <p:sp>
        <p:nvSpPr>
          <p:cNvPr id="5" name="Slide Number Placeholder 4"/>
          <p:cNvSpPr>
            <a:spLocks noGrp="1"/>
          </p:cNvSpPr>
          <p:nvPr>
            <p:ph type="sldNum" sz="quarter" idx="12"/>
          </p:nvPr>
        </p:nvSpPr>
        <p:spPr/>
        <p:txBody>
          <a:bodyPr/>
          <a:lstStyle/>
          <a:p>
            <a:fld id="{1375AD64-750F-4F68-B1B7-75972F27F639}" type="slidenum">
              <a:rPr lang="en-AU" smtClean="0"/>
              <a:pPr/>
              <a:t>‹#›</a:t>
            </a:fld>
            <a:endParaRPr lang="en-AU" dirty="0"/>
          </a:p>
        </p:txBody>
      </p:sp>
      <p:pic>
        <p:nvPicPr>
          <p:cNvPr id="1026" name="Picture 1"/>
          <p:cNvPicPr>
            <a:picLocks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576000" y="1839599"/>
            <a:ext cx="7210800" cy="409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9"/>
          <p:cNvSpPr>
            <a:spLocks noGrp="1"/>
          </p:cNvSpPr>
          <p:nvPr>
            <p:ph type="body" sz="quarter" idx="18"/>
          </p:nvPr>
        </p:nvSpPr>
        <p:spPr>
          <a:xfrm>
            <a:off x="576000" y="1306800"/>
            <a:ext cx="11397600" cy="516432"/>
          </a:xfrm>
        </p:spPr>
        <p:txBody>
          <a:bodyPr>
            <a:noAutofit/>
          </a:bodyPr>
          <a:lstStyle>
            <a:lvl1pPr>
              <a:lnSpc>
                <a:spcPct val="100000"/>
              </a:lnSpc>
              <a:defRPr/>
            </a:lvl1pPr>
          </a:lstStyle>
          <a:p>
            <a:pPr lvl="0"/>
            <a:r>
              <a:rPr lang="en-US" smtClean="0"/>
              <a:t>Click to edit Master text styles</a:t>
            </a:r>
          </a:p>
        </p:txBody>
      </p:sp>
      <p:sp>
        <p:nvSpPr>
          <p:cNvPr id="3" name="TextBox 2"/>
          <p:cNvSpPr txBox="1"/>
          <p:nvPr userDrawn="1"/>
        </p:nvSpPr>
        <p:spPr>
          <a:xfrm>
            <a:off x="8534400" y="1839600"/>
            <a:ext cx="2247900" cy="2062103"/>
          </a:xfrm>
          <a:prstGeom prst="rect">
            <a:avLst/>
          </a:prstGeom>
          <a:noFill/>
        </p:spPr>
        <p:txBody>
          <a:bodyPr wrap="square" rtlCol="0">
            <a:spAutoFit/>
          </a:bodyPr>
          <a:lstStyle/>
          <a:p>
            <a:r>
              <a:rPr lang="en-GB" sz="1600" dirty="0"/>
              <a:t>Please</a:t>
            </a:r>
            <a:r>
              <a:rPr lang="en-GB" sz="1600" baseline="0" dirty="0"/>
              <a:t> note, hyperlinks cannot be clicked in ‘Normal’ view. They can, however, be accessed when in ‘Reading’ view (View | Reading View) or in Slideshow mode.</a:t>
            </a:r>
            <a:endParaRPr lang="en-GB" sz="1600" dirty="0"/>
          </a:p>
        </p:txBody>
      </p:sp>
    </p:spTree>
    <p:extLst>
      <p:ext uri="{BB962C8B-B14F-4D97-AF65-F5344CB8AC3E}">
        <p14:creationId xmlns:p14="http://schemas.microsoft.com/office/powerpoint/2010/main" val="25220730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dd Texture Fill Help">
    <p:bg bwMode="auto">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23200" cy="424988"/>
          </a:xfrm>
          <a:prstGeom prst="rect">
            <a:avLst/>
          </a:prstGeom>
        </p:spPr>
        <p:txBody>
          <a:bodyPr>
            <a:noAutofit/>
          </a:bodyPr>
          <a:lstStyle>
            <a:lvl1pPr>
              <a:defRPr baseline="0"/>
            </a:lvl1pPr>
          </a:lstStyle>
          <a:p>
            <a:r>
              <a:rPr lang="en-US" dirty="0"/>
              <a:t>Title line 1</a:t>
            </a:r>
            <a:endParaRPr lang="en-AU" dirty="0"/>
          </a:p>
        </p:txBody>
      </p:sp>
      <p:sp>
        <p:nvSpPr>
          <p:cNvPr id="5" name="Slide Number Placeholder 4"/>
          <p:cNvSpPr>
            <a:spLocks noGrp="1"/>
          </p:cNvSpPr>
          <p:nvPr>
            <p:ph type="sldNum" sz="quarter" idx="12"/>
          </p:nvPr>
        </p:nvSpPr>
        <p:spPr/>
        <p:txBody>
          <a:bodyPr/>
          <a:lstStyle/>
          <a:p>
            <a:fld id="{1375AD64-750F-4F68-B1B7-75972F27F639}" type="slidenum">
              <a:rPr lang="en-AU" smtClean="0"/>
              <a:pPr/>
              <a:t>‹#›</a:t>
            </a:fld>
            <a:endParaRPr lang="en-AU" dirty="0"/>
          </a:p>
        </p:txBody>
      </p:sp>
      <p:sp>
        <p:nvSpPr>
          <p:cNvPr id="13" name="Text Placeholder 9"/>
          <p:cNvSpPr>
            <a:spLocks noGrp="1"/>
          </p:cNvSpPr>
          <p:nvPr>
            <p:ph type="body" sz="quarter" idx="18"/>
          </p:nvPr>
        </p:nvSpPr>
        <p:spPr>
          <a:xfrm>
            <a:off x="576000" y="1305017"/>
            <a:ext cx="11323200" cy="449390"/>
          </a:xfrm>
        </p:spPr>
        <p:txBody>
          <a:bodyPr>
            <a:noAutofit/>
          </a:bodyPr>
          <a:lstStyle>
            <a:lvl1pPr>
              <a:lnSpc>
                <a:spcPct val="100000"/>
              </a:lnSpc>
              <a:defRPr/>
            </a:lvl1pPr>
          </a:lstStyle>
          <a:p>
            <a:pPr lvl="0"/>
            <a:r>
              <a:rPr lang="en-US" smtClean="0"/>
              <a:t>Click to edit Master text styles</a:t>
            </a:r>
          </a:p>
        </p:txBody>
      </p:sp>
      <p:sp>
        <p:nvSpPr>
          <p:cNvPr id="6" name="TextBox 5"/>
          <p:cNvSpPr txBox="1"/>
          <p:nvPr userDrawn="1"/>
        </p:nvSpPr>
        <p:spPr>
          <a:xfrm>
            <a:off x="576000" y="1839600"/>
            <a:ext cx="11323200" cy="830997"/>
          </a:xfrm>
          <a:prstGeom prst="rect">
            <a:avLst/>
          </a:prstGeom>
          <a:noFill/>
        </p:spPr>
        <p:txBody>
          <a:bodyPr wrap="square" rtlCol="0">
            <a:spAutoFit/>
          </a:bodyPr>
          <a:lstStyle/>
          <a:p>
            <a:r>
              <a:rPr lang="en-GB" sz="1600" dirty="0"/>
              <a:t>To add a texture</a:t>
            </a:r>
            <a:r>
              <a:rPr lang="en-GB" sz="1600" baseline="0" dirty="0"/>
              <a:t> fill to a shape or background, select it, then right-click the shape or background and choose ‘Format Shape…’ (if it’s a picture placeholder it will be called ‘Format Picture’, if it’s a background it will be called ‘Format Background’):</a:t>
            </a:r>
            <a:endParaRPr lang="en-GB" sz="1600" dirty="0"/>
          </a:p>
        </p:txBody>
      </p:sp>
      <p:sp>
        <p:nvSpPr>
          <p:cNvPr id="15" name="TextBox 14"/>
          <p:cNvSpPr txBox="1"/>
          <p:nvPr userDrawn="1"/>
        </p:nvSpPr>
        <p:spPr>
          <a:xfrm>
            <a:off x="5297348" y="2735913"/>
            <a:ext cx="3983501" cy="1815882"/>
          </a:xfrm>
          <a:prstGeom prst="rect">
            <a:avLst/>
          </a:prstGeom>
          <a:noFill/>
        </p:spPr>
        <p:txBody>
          <a:bodyPr wrap="square" rtlCol="0">
            <a:spAutoFit/>
          </a:bodyPr>
          <a:lstStyle/>
          <a:p>
            <a:pPr lvl="0"/>
            <a:r>
              <a:rPr lang="en-GB" sz="1600" baseline="0" dirty="0"/>
              <a:t>This brings up the ‘Format Shape’ pane (or ‘Format Picture’ or ‘Format Background’). Under ‘Shape Options | Fill’, select the ‘Picture or texture fill’ radio button, then click the ‘File…’ button to navigate to the relevant path, select your texture and click ‘Insert’.</a:t>
            </a:r>
            <a:endParaRPr lang="en-GB" sz="160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6592" y="2738180"/>
            <a:ext cx="1385148" cy="1977511"/>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97102" y="2735913"/>
            <a:ext cx="1925139" cy="2459119"/>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6592" y="4856228"/>
            <a:ext cx="1292695" cy="1250389"/>
          </a:xfrm>
          <a:prstGeom prst="rect">
            <a:avLst/>
          </a:prstGeom>
          <a:ln>
            <a:solidFill>
              <a:schemeClr val="tx1"/>
            </a:solidFill>
          </a:ln>
        </p:spPr>
      </p:pic>
      <p:pic>
        <p:nvPicPr>
          <p:cNvPr id="16" name="Picture 15"/>
          <p:cNvPicPr>
            <a:picLocks noChangeAspect="1"/>
          </p:cNvPicPr>
          <p:nvPr userDrawn="1"/>
        </p:nvPicPr>
        <p:blipFill>
          <a:blip r:embed="rId5"/>
          <a:stretch>
            <a:fillRect/>
          </a:stretch>
        </p:blipFill>
        <p:spPr>
          <a:xfrm>
            <a:off x="9466240" y="2735913"/>
            <a:ext cx="1867062" cy="3177815"/>
          </a:xfrm>
          <a:prstGeom prst="rect">
            <a:avLst/>
          </a:prstGeom>
        </p:spPr>
      </p:pic>
    </p:spTree>
    <p:extLst>
      <p:ext uri="{BB962C8B-B14F-4D97-AF65-F5344CB8AC3E}">
        <p14:creationId xmlns:p14="http://schemas.microsoft.com/office/powerpoint/2010/main" val="18886718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b Device">
    <p:bg bwMode="auto">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375AD64-750F-4F68-B1B7-75972F27F639}" type="slidenum">
              <a:rPr lang="en-AU" smtClean="0"/>
              <a:pPr/>
              <a:t>‹#›</a:t>
            </a:fld>
            <a:endParaRPr lang="en-AU" dirty="0"/>
          </a:p>
        </p:txBody>
      </p:sp>
      <p:sp>
        <p:nvSpPr>
          <p:cNvPr id="18" name="Text Placeholder 15"/>
          <p:cNvSpPr>
            <a:spLocks noGrp="1"/>
          </p:cNvSpPr>
          <p:nvPr>
            <p:ph type="body" sz="quarter" idx="17" hasCustomPrompt="1"/>
          </p:nvPr>
        </p:nvSpPr>
        <p:spPr>
          <a:xfrm>
            <a:off x="576000" y="2001600"/>
            <a:ext cx="216000" cy="219600"/>
          </a:xfrm>
          <a:solidFill>
            <a:schemeClr val="accent2"/>
          </a:solidFill>
        </p:spPr>
        <p:txBody>
          <a:bodyPr/>
          <a:lstStyle>
            <a:lvl1pPr marL="0" indent="0">
              <a:buFontTx/>
              <a:buNone/>
              <a:defRPr/>
            </a:lvl1pPr>
          </a:lstStyle>
          <a:p>
            <a:pPr lvl="0"/>
            <a:r>
              <a:rPr lang="en-AU" dirty="0"/>
              <a:t> </a:t>
            </a:r>
          </a:p>
        </p:txBody>
      </p:sp>
      <p:sp>
        <p:nvSpPr>
          <p:cNvPr id="19" name="Text Placeholder 15"/>
          <p:cNvSpPr>
            <a:spLocks noGrp="1"/>
          </p:cNvSpPr>
          <p:nvPr>
            <p:ph type="body" sz="quarter" idx="16" hasCustomPrompt="1"/>
          </p:nvPr>
        </p:nvSpPr>
        <p:spPr>
          <a:xfrm>
            <a:off x="576000" y="2642399"/>
            <a:ext cx="216000" cy="550800"/>
          </a:xfrm>
          <a:solidFill>
            <a:schemeClr val="accent2"/>
          </a:solidFill>
        </p:spPr>
        <p:txBody>
          <a:bodyPr/>
          <a:lstStyle>
            <a:lvl1pPr marL="0" indent="0">
              <a:buFontTx/>
              <a:buNone/>
              <a:defRPr/>
            </a:lvl1pPr>
          </a:lstStyle>
          <a:p>
            <a:pPr lvl="0"/>
            <a:r>
              <a:rPr lang="en-AU" dirty="0"/>
              <a:t> </a:t>
            </a:r>
          </a:p>
        </p:txBody>
      </p:sp>
      <p:sp>
        <p:nvSpPr>
          <p:cNvPr id="20" name="Text Placeholder 15"/>
          <p:cNvSpPr>
            <a:spLocks noGrp="1"/>
          </p:cNvSpPr>
          <p:nvPr>
            <p:ph type="body" sz="quarter" idx="15" hasCustomPrompt="1"/>
          </p:nvPr>
        </p:nvSpPr>
        <p:spPr>
          <a:xfrm>
            <a:off x="576000" y="3621599"/>
            <a:ext cx="216000" cy="882000"/>
          </a:xfrm>
          <a:solidFill>
            <a:schemeClr val="accent2"/>
          </a:solidFill>
        </p:spPr>
        <p:txBody>
          <a:bodyPr/>
          <a:lstStyle>
            <a:lvl1pPr marL="0" indent="0">
              <a:buFontTx/>
              <a:buNone/>
              <a:defRPr/>
            </a:lvl1pPr>
          </a:lstStyle>
          <a:p>
            <a:pPr lvl="0"/>
            <a:r>
              <a:rPr lang="en-AU" dirty="0"/>
              <a:t> </a:t>
            </a:r>
          </a:p>
        </p:txBody>
      </p:sp>
      <p:sp>
        <p:nvSpPr>
          <p:cNvPr id="23" name="Title 1"/>
          <p:cNvSpPr>
            <a:spLocks noGrp="1"/>
          </p:cNvSpPr>
          <p:nvPr>
            <p:ph type="title" hasCustomPrompt="1"/>
          </p:nvPr>
        </p:nvSpPr>
        <p:spPr>
          <a:xfrm>
            <a:off x="576000" y="788400"/>
            <a:ext cx="11397600" cy="669600"/>
          </a:xfrm>
          <a:prstGeom prst="rect">
            <a:avLst/>
          </a:prstGeom>
        </p:spPr>
        <p:txBody>
          <a:bodyPr>
            <a:noAutofit/>
          </a:bodyPr>
          <a:lstStyle>
            <a:lvl1pPr>
              <a:defRPr baseline="0"/>
            </a:lvl1pPr>
          </a:lstStyle>
          <a:p>
            <a:r>
              <a:rPr lang="en-US" dirty="0"/>
              <a:t>Title line 1</a:t>
            </a:r>
            <a:endParaRPr lang="en-AU" dirty="0"/>
          </a:p>
        </p:txBody>
      </p:sp>
      <p:sp>
        <p:nvSpPr>
          <p:cNvPr id="3" name="Text Placeholder 2"/>
          <p:cNvSpPr>
            <a:spLocks noGrp="1"/>
          </p:cNvSpPr>
          <p:nvPr>
            <p:ph type="body" sz="quarter" idx="20" hasCustomPrompt="1"/>
          </p:nvPr>
        </p:nvSpPr>
        <p:spPr>
          <a:xfrm>
            <a:off x="1152000" y="1958400"/>
            <a:ext cx="10821600" cy="338400"/>
          </a:xfrm>
        </p:spPr>
        <p:txBody>
          <a:bodyPr/>
          <a:lstStyle>
            <a:lvl1pPr marL="0" indent="0">
              <a:spcBef>
                <a:spcPts val="0"/>
              </a:spcBef>
              <a:buFontTx/>
              <a:buNone/>
              <a:defRPr sz="2400" baseline="0"/>
            </a:lvl1pPr>
            <a:lvl2pPr marL="536542" indent="0">
              <a:buFontTx/>
              <a:buNone/>
              <a:defRPr/>
            </a:lvl2pPr>
            <a:lvl3pPr marL="1073084" indent="0">
              <a:buFontTx/>
              <a:buNone/>
              <a:defRPr/>
            </a:lvl3pPr>
            <a:lvl4pPr marL="1609626" indent="0">
              <a:buFontTx/>
              <a:buNone/>
              <a:defRPr/>
            </a:lvl4pPr>
            <a:lvl5pPr marL="2146167" indent="0">
              <a:buFontTx/>
              <a:buNone/>
              <a:defRPr/>
            </a:lvl5pPr>
          </a:lstStyle>
          <a:p>
            <a:pPr lvl="0"/>
            <a:r>
              <a:rPr lang="en-US" dirty="0"/>
              <a:t>Enter text here</a:t>
            </a:r>
            <a:endParaRPr lang="en-GB" dirty="0"/>
          </a:p>
        </p:txBody>
      </p:sp>
      <p:sp>
        <p:nvSpPr>
          <p:cNvPr id="12" name="Text Placeholder 2"/>
          <p:cNvSpPr>
            <a:spLocks noGrp="1"/>
          </p:cNvSpPr>
          <p:nvPr>
            <p:ph type="body" sz="quarter" idx="21" hasCustomPrompt="1"/>
          </p:nvPr>
        </p:nvSpPr>
        <p:spPr>
          <a:xfrm>
            <a:off x="1152000" y="2599200"/>
            <a:ext cx="10821600" cy="669600"/>
          </a:xfrm>
        </p:spPr>
        <p:txBody>
          <a:bodyPr/>
          <a:lstStyle>
            <a:lvl1pPr marL="0" indent="0">
              <a:spcBef>
                <a:spcPts val="0"/>
              </a:spcBef>
              <a:buFont typeface="Arial" panose="020B0604020202020204" pitchFamily="34" charset="0"/>
              <a:buNone/>
              <a:defRPr sz="2400" baseline="0"/>
            </a:lvl1pPr>
            <a:lvl2pPr marL="536542" indent="0">
              <a:buFontTx/>
              <a:buNone/>
              <a:defRPr/>
            </a:lvl2pPr>
            <a:lvl3pPr marL="1073084" indent="0">
              <a:buFontTx/>
              <a:buNone/>
              <a:defRPr/>
            </a:lvl3pPr>
            <a:lvl4pPr marL="1609626" indent="0">
              <a:buFontTx/>
              <a:buNone/>
              <a:defRPr/>
            </a:lvl4pPr>
            <a:lvl5pPr marL="2146167" indent="0">
              <a:buFontTx/>
              <a:buNone/>
              <a:defRPr/>
            </a:lvl5pPr>
          </a:lstStyle>
          <a:p>
            <a:pPr lvl="0"/>
            <a:r>
              <a:rPr lang="en-US" dirty="0"/>
              <a:t>Enter text here</a:t>
            </a:r>
          </a:p>
        </p:txBody>
      </p:sp>
      <p:sp>
        <p:nvSpPr>
          <p:cNvPr id="13" name="Text Placeholder 2"/>
          <p:cNvSpPr>
            <a:spLocks noGrp="1"/>
          </p:cNvSpPr>
          <p:nvPr>
            <p:ph type="body" sz="quarter" idx="22" hasCustomPrompt="1"/>
          </p:nvPr>
        </p:nvSpPr>
        <p:spPr>
          <a:xfrm>
            <a:off x="1152000" y="3578400"/>
            <a:ext cx="10821600" cy="1000800"/>
          </a:xfrm>
        </p:spPr>
        <p:txBody>
          <a:bodyPr/>
          <a:lstStyle>
            <a:lvl1pPr marL="0" indent="0">
              <a:spcBef>
                <a:spcPts val="0"/>
              </a:spcBef>
              <a:buFontTx/>
              <a:buNone/>
              <a:defRPr sz="2400" baseline="0"/>
            </a:lvl1pPr>
            <a:lvl2pPr marL="536542" indent="0">
              <a:buFontTx/>
              <a:buNone/>
              <a:defRPr/>
            </a:lvl2pPr>
            <a:lvl3pPr marL="1073084" indent="0">
              <a:buFontTx/>
              <a:buNone/>
              <a:defRPr/>
            </a:lvl3pPr>
            <a:lvl4pPr marL="1609626" indent="0">
              <a:buFontTx/>
              <a:buNone/>
              <a:defRPr/>
            </a:lvl4pPr>
            <a:lvl5pPr marL="2146167" indent="0">
              <a:buFontTx/>
              <a:buNone/>
              <a:defRPr/>
            </a:lvl5pPr>
          </a:lstStyle>
          <a:p>
            <a:pPr lvl="0"/>
            <a:r>
              <a:rPr lang="en-US" dirty="0"/>
              <a:t>Enter text here</a:t>
            </a:r>
          </a:p>
        </p:txBody>
      </p:sp>
    </p:spTree>
    <p:extLst>
      <p:ext uri="{BB962C8B-B14F-4D97-AF65-F5344CB8AC3E}">
        <p14:creationId xmlns:p14="http://schemas.microsoft.com/office/powerpoint/2010/main" val="395478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ster title, right, boxed, 2 line">
    <p:bg bwMode="auto">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6094800" y="540000"/>
            <a:ext cx="60948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669600"/>
          </a:xfrm>
          <a:prstGeom prst="rect">
            <a:avLst/>
          </a:prstGeom>
        </p:spPr>
        <p:txBody>
          <a:bodyPr lIns="0" tIns="0" rIns="0" bIns="0" anchor="t" anchorCtr="0">
            <a:noAutofit/>
          </a:bodyPr>
          <a:lstStyle>
            <a:lvl1pPr>
              <a:defRPr sz="2400" baseline="0"/>
            </a:lvl1pPr>
          </a:lstStyle>
          <a:p>
            <a:r>
              <a:rPr lang="en-US" dirty="0"/>
              <a:t>Title line 1</a:t>
            </a:r>
            <a:br>
              <a:rPr lang="en-US" dirty="0"/>
            </a:br>
            <a:r>
              <a:rPr lang="en-US" dirty="0"/>
              <a:t>Title line 2</a:t>
            </a:r>
            <a:endParaRPr lang="en-AU" dirty="0"/>
          </a:p>
        </p:txBody>
      </p:sp>
      <p:sp>
        <p:nvSpPr>
          <p:cNvPr id="16" name="Text Placeholder 7"/>
          <p:cNvSpPr>
            <a:spLocks noGrp="1"/>
          </p:cNvSpPr>
          <p:nvPr>
            <p:ph type="body" sz="quarter" idx="13" hasCustomPrompt="1"/>
          </p:nvPr>
        </p:nvSpPr>
        <p:spPr>
          <a:xfrm>
            <a:off x="6670800" y="2052000"/>
            <a:ext cx="4946400" cy="553998"/>
          </a:xfrm>
        </p:spPr>
        <p:txBody>
          <a:bodyPr lIns="0" tIns="0" rIns="0" bIns="0">
            <a:noAutofit/>
          </a:bodyPr>
          <a:lstStyle>
            <a:lvl1pPr marL="0" indent="0">
              <a:lnSpc>
                <a:spcPct val="100000"/>
              </a:lnSpc>
              <a:spcBef>
                <a:spcPts val="0"/>
              </a:spcBef>
              <a:buNone/>
              <a:defRPr sz="1200"/>
            </a:lvl1pPr>
          </a:lstStyle>
          <a:p>
            <a:pPr lvl="0"/>
            <a:r>
              <a:rPr lang="en-US" dirty="0"/>
              <a:t>Name</a:t>
            </a:r>
          </a:p>
          <a:p>
            <a:pPr lvl="0"/>
            <a:r>
              <a:rPr lang="en-US" dirty="0"/>
              <a:t>Job Title and Business</a:t>
            </a:r>
          </a:p>
          <a:p>
            <a:pPr lvl="0"/>
            <a:r>
              <a:rPr lang="en-US" dirty="0"/>
              <a:t>Date</a:t>
            </a:r>
          </a:p>
        </p:txBody>
      </p:sp>
      <p:sp>
        <p:nvSpPr>
          <p:cNvPr id="17" name="Tab 1"/>
          <p:cNvSpPr/>
          <p:nvPr userDrawn="1"/>
        </p:nvSpPr>
        <p:spPr>
          <a:xfrm>
            <a:off x="609480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Tree>
    <p:extLst>
      <p:ext uri="{BB962C8B-B14F-4D97-AF65-F5344CB8AC3E}">
        <p14:creationId xmlns:p14="http://schemas.microsoft.com/office/powerpoint/2010/main" val="57527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title, right, boxed, 1 line">
    <p:bg bwMode="auto">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6094800" y="540000"/>
            <a:ext cx="60948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338400"/>
          </a:xfrm>
          <a:prstGeom prst="rect">
            <a:avLst/>
          </a:prstGeom>
        </p:spPr>
        <p:txBody>
          <a:bodyPr lIns="0" tIns="0" rIns="0" bIns="0" anchor="t" anchorCtr="0">
            <a:noAutofit/>
          </a:bodyPr>
          <a:lstStyle>
            <a:lvl1pPr>
              <a:defRPr sz="2400" baseline="0"/>
            </a:lvl1pPr>
          </a:lstStyle>
          <a:p>
            <a:r>
              <a:rPr lang="en-US" dirty="0"/>
              <a:t>Title line 1</a:t>
            </a:r>
            <a:endParaRPr lang="en-AU" dirty="0"/>
          </a:p>
        </p:txBody>
      </p:sp>
      <p:sp>
        <p:nvSpPr>
          <p:cNvPr id="16" name="Text Placeholder 7"/>
          <p:cNvSpPr>
            <a:spLocks noGrp="1"/>
          </p:cNvSpPr>
          <p:nvPr>
            <p:ph type="body" sz="quarter" idx="13" hasCustomPrompt="1"/>
          </p:nvPr>
        </p:nvSpPr>
        <p:spPr>
          <a:xfrm>
            <a:off x="6670800" y="2052000"/>
            <a:ext cx="4946400" cy="553998"/>
          </a:xfrm>
        </p:spPr>
        <p:txBody>
          <a:bodyPr lIns="0" tIns="0" rIns="0" bIns="0">
            <a:noAutofit/>
          </a:bodyPr>
          <a:lstStyle>
            <a:lvl1pPr marL="0" indent="0">
              <a:lnSpc>
                <a:spcPct val="100000"/>
              </a:lnSpc>
              <a:spcBef>
                <a:spcPts val="0"/>
              </a:spcBef>
              <a:buNone/>
              <a:defRPr sz="1200"/>
            </a:lvl1pPr>
          </a:lstStyle>
          <a:p>
            <a:pPr lvl="0"/>
            <a:r>
              <a:rPr lang="en-US" dirty="0"/>
              <a:t>Name</a:t>
            </a:r>
          </a:p>
          <a:p>
            <a:pPr lvl="0"/>
            <a:r>
              <a:rPr lang="en-US" dirty="0"/>
              <a:t>Job Title and Business</a:t>
            </a:r>
          </a:p>
          <a:p>
            <a:pPr lvl="0"/>
            <a:r>
              <a:rPr lang="en-US" dirty="0"/>
              <a:t>Date</a:t>
            </a:r>
          </a:p>
        </p:txBody>
      </p:sp>
      <p:sp>
        <p:nvSpPr>
          <p:cNvPr id="17" name="Tab 1"/>
          <p:cNvSpPr/>
          <p:nvPr userDrawn="1"/>
        </p:nvSpPr>
        <p:spPr>
          <a:xfrm>
            <a:off x="609480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29127193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576000" y="1825625"/>
            <a:ext cx="11396400" cy="1415772"/>
          </a:xfrm>
          <a:prstGeom prst="rect">
            <a:avLst/>
          </a:prstGeom>
        </p:spPr>
        <p:txBody>
          <a:bodyPr vert="horz" wrap="square" lIns="0" tIns="0" rIns="0" bIns="0" rtlCol="0">
            <a:spAutoFit/>
          </a:bodyPr>
          <a:lstStyle/>
          <a:p>
            <a:pPr lvl="0"/>
            <a:r>
              <a:rPr lang="en-US" dirty="0"/>
              <a:t>Click to edit Master text styles</a:t>
            </a:r>
          </a:p>
          <a:p>
            <a:pPr lvl="1"/>
            <a:endParaRPr lang="en-US" dirty="0"/>
          </a:p>
          <a:p>
            <a:pPr lvl="2"/>
            <a:endParaRPr lang="en-US" dirty="0"/>
          </a:p>
          <a:p>
            <a:pPr lvl="3"/>
            <a:endParaRPr lang="en-US" dirty="0"/>
          </a:p>
          <a:p>
            <a:pPr lvl="4"/>
            <a:endParaRPr lang="en-US" dirty="0"/>
          </a:p>
        </p:txBody>
      </p:sp>
      <p:sp>
        <p:nvSpPr>
          <p:cNvPr id="14" name="Rectangle 13"/>
          <p:cNvSpPr>
            <a:spLocks noSelect="1"/>
          </p:cNvSpPr>
          <p:nvPr/>
        </p:nvSpPr>
        <p:spPr bwMode="gray">
          <a:xfrm>
            <a:off x="0" y="6084000"/>
            <a:ext cx="12192000" cy="7740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AU" sz="1800"/>
          </a:p>
        </p:txBody>
      </p:sp>
      <p:sp>
        <p:nvSpPr>
          <p:cNvPr id="7" name="Text Placeholder 5"/>
          <p:cNvSpPr txBox="1">
            <a:spLocks/>
          </p:cNvSpPr>
          <p:nvPr/>
        </p:nvSpPr>
        <p:spPr>
          <a:xfrm>
            <a:off x="576000" y="6300665"/>
            <a:ext cx="11041200" cy="315471"/>
          </a:xfrm>
          <a:prstGeom prst="rect">
            <a:avLst/>
          </a:prstGeom>
          <a:solidFill>
            <a:schemeClr val="bg2"/>
          </a:solidFill>
          <a:ln>
            <a:solidFill>
              <a:schemeClr val="bg1">
                <a:alpha val="0"/>
              </a:schemeClr>
            </a:solidFill>
          </a:ln>
        </p:spPr>
        <p:txBody>
          <a:bodyPr lIns="0" tIns="0"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1073084" rtl="0" eaLnBrk="1" fontAlgn="auto" latinLnBrk="0" hangingPunct="1">
              <a:lnSpc>
                <a:spcPts val="704"/>
              </a:lnSpc>
              <a:spcBef>
                <a:spcPts val="0"/>
              </a:spcBef>
              <a:spcAft>
                <a:spcPts val="0"/>
              </a:spcAft>
              <a:buClrTx/>
              <a:buSzTx/>
              <a:buFont typeface="Arial" panose="020B0604020202020204" pitchFamily="34" charset="0"/>
              <a:buNone/>
              <a:tabLst/>
              <a:defRPr/>
            </a:pPr>
            <a:r>
              <a:rPr lang="en-GB" sz="600" kern="0" dirty="0" smtClean="0">
                <a:solidFill>
                  <a:srgbClr val="666666"/>
                </a:solidFill>
              </a:rPr>
              <a:t>BAE SYSTEMS PROPRIETARY</a:t>
            </a:r>
            <a:endParaRPr lang="en-GB" sz="600" kern="0" dirty="0">
              <a:solidFill>
                <a:schemeClr val="accent2"/>
              </a:solidFill>
              <a:cs typeface="Arial"/>
            </a:endParaRPr>
          </a:p>
          <a:p>
            <a:pPr marL="0" marR="0" indent="0" algn="l" defTabSz="1073084" rtl="0" eaLnBrk="1" fontAlgn="auto" latinLnBrk="0" hangingPunct="1">
              <a:lnSpc>
                <a:spcPts val="704"/>
              </a:lnSpc>
              <a:spcBef>
                <a:spcPts val="0"/>
              </a:spcBef>
              <a:spcAft>
                <a:spcPts val="0"/>
              </a:spcAft>
              <a:buClrTx/>
              <a:buSzTx/>
              <a:buFont typeface="Arial" panose="020B0604020202020204" pitchFamily="34" charset="0"/>
              <a:buNone/>
              <a:tabLst/>
              <a:defRPr/>
            </a:pPr>
            <a:r>
              <a:rPr lang="en-GB" sz="600" kern="0" dirty="0" smtClean="0">
                <a:solidFill>
                  <a:srgbClr val="666666"/>
                </a:solidFill>
                <a:cs typeface="Arial"/>
              </a:rPr>
              <a:t>Unpublished Work Copyright 2018 BAE Systems. All Rights Reserved.</a:t>
            </a:r>
            <a:endParaRPr lang="en-GB" sz="600" kern="0" dirty="0">
              <a:solidFill>
                <a:srgbClr val="666666"/>
              </a:solidFill>
              <a:cs typeface="Arial"/>
            </a:endParaRPr>
          </a:p>
          <a:p>
            <a:pPr marL="0" marR="0" indent="0" algn="l" defTabSz="1073084" rtl="0" eaLnBrk="1" fontAlgn="auto" latinLnBrk="0" hangingPunct="1">
              <a:lnSpc>
                <a:spcPts val="704"/>
              </a:lnSpc>
              <a:spcBef>
                <a:spcPts val="0"/>
              </a:spcBef>
              <a:spcAft>
                <a:spcPts val="0"/>
              </a:spcAft>
              <a:buClrTx/>
              <a:buSzTx/>
              <a:buFont typeface="Arial" panose="020B0604020202020204" pitchFamily="34" charset="0"/>
              <a:buNone/>
              <a:tabLst/>
              <a:defRPr/>
            </a:pPr>
            <a:r>
              <a:rPr lang="en-GB" sz="600" kern="0" dirty="0">
                <a:solidFill>
                  <a:srgbClr val="666666"/>
                </a:solidFill>
                <a:cs typeface="Arial"/>
              </a:rPr>
              <a:t>(see final slide for restrictions on use)</a:t>
            </a:r>
          </a:p>
        </p:txBody>
      </p:sp>
      <p:pic>
        <p:nvPicPr>
          <p:cNvPr id="8" name="Picture 7"/>
          <p:cNvPicPr>
            <a:picLocks noSelect="1" noChangeAspect="1"/>
          </p:cNvPicPr>
          <p:nvPr/>
        </p:nvPicPr>
        <p:blipFill>
          <a:blip r:embed="rId81" cstate="screen">
            <a:extLst>
              <a:ext uri="{28A0092B-C50C-407E-A947-70E740481C1C}">
                <a14:useLocalDpi xmlns:a14="http://schemas.microsoft.com/office/drawing/2010/main"/>
              </a:ext>
            </a:extLst>
          </a:blip>
          <a:stretch>
            <a:fillRect/>
          </a:stretch>
        </p:blipFill>
        <p:spPr>
          <a:xfrm>
            <a:off x="10602000" y="6310800"/>
            <a:ext cx="1372044" cy="324000"/>
          </a:xfrm>
          <a:prstGeom prst="rect">
            <a:avLst/>
          </a:prstGeom>
          <a:ln w="25400">
            <a:solidFill>
              <a:schemeClr val="bg1">
                <a:alpha val="0"/>
              </a:schemeClr>
            </a:solidFill>
          </a:ln>
        </p:spPr>
      </p:pic>
      <p:sp>
        <p:nvSpPr>
          <p:cNvPr id="6" name="Slide Number Placeholder 5"/>
          <p:cNvSpPr>
            <a:spLocks noGrp="1" noSelect="1"/>
          </p:cNvSpPr>
          <p:nvPr>
            <p:ph type="sldNum" sz="quarter" idx="4"/>
          </p:nvPr>
        </p:nvSpPr>
        <p:spPr>
          <a:xfrm>
            <a:off x="11088000" y="162000"/>
            <a:ext cx="490605" cy="123111"/>
          </a:xfrm>
          <a:prstGeom prst="rect">
            <a:avLst/>
          </a:prstGeom>
        </p:spPr>
        <p:txBody>
          <a:bodyPr vert="horz" lIns="0" tIns="0" rIns="0" bIns="0" rtlCol="0" anchor="ctr">
            <a:spAutoFit/>
          </a:bodyPr>
          <a:lstStyle>
            <a:lvl1pPr algn="r">
              <a:defRPr sz="800" b="1">
                <a:solidFill>
                  <a:schemeClr val="tx2"/>
                </a:solidFill>
              </a:defRPr>
            </a:lvl1pPr>
          </a:lstStyle>
          <a:p>
            <a:fld id="{1375AD64-750F-4F68-B1B7-75972F27F639}" type="slidenum">
              <a:rPr lang="en-AU" smtClean="0"/>
              <a:pPr/>
              <a:t>‹#›</a:t>
            </a:fld>
            <a:endParaRPr lang="en-AU" dirty="0"/>
          </a:p>
        </p:txBody>
      </p:sp>
      <p:sp>
        <p:nvSpPr>
          <p:cNvPr id="11" name="Rectangle 10"/>
          <p:cNvSpPr>
            <a:spLocks noSelect="1"/>
          </p:cNvSpPr>
          <p:nvPr/>
        </p:nvSpPr>
        <p:spPr bwMode="gray">
          <a:xfrm>
            <a:off x="0" y="0"/>
            <a:ext cx="12192000" cy="3240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AU" sz="1800"/>
          </a:p>
        </p:txBody>
      </p:sp>
      <p:sp>
        <p:nvSpPr>
          <p:cNvPr id="12" name="Text Placeholder 5"/>
          <p:cNvSpPr txBox="1">
            <a:spLocks/>
          </p:cNvSpPr>
          <p:nvPr/>
        </p:nvSpPr>
        <p:spPr>
          <a:xfrm>
            <a:off x="576000" y="146256"/>
            <a:ext cx="11041200" cy="153888"/>
          </a:xfrm>
          <a:prstGeom prst="rect">
            <a:avLst/>
          </a:prstGeom>
        </p:spPr>
        <p:txBody>
          <a:bodyPr lIns="0" tIns="0"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700" kern="0" dirty="0" smtClean="0">
                <a:solidFill>
                  <a:srgbClr val="666666"/>
                </a:solidFill>
              </a:rPr>
              <a:t>BAE SYSTEMS PROPRIETARY</a:t>
            </a:r>
            <a:endParaRPr lang="en-GB" sz="700" kern="0" dirty="0">
              <a:solidFill>
                <a:schemeClr val="accent2"/>
              </a:solidFill>
              <a:cs typeface="Arial"/>
            </a:endParaRPr>
          </a:p>
        </p:txBody>
      </p:sp>
      <p:pic>
        <p:nvPicPr>
          <p:cNvPr id="2" name="Picture 1"/>
          <p:cNvPicPr>
            <a:picLocks noChangeAspect="1"/>
          </p:cNvPicPr>
          <p:nvPr/>
        </p:nvPicPr>
        <p:blipFill>
          <a:blip r:embed="rId82" cstate="print">
            <a:extLst>
              <a:ext uri="{28A0092B-C50C-407E-A947-70E740481C1C}">
                <a14:useLocalDpi xmlns:a14="http://schemas.microsoft.com/office/drawing/2010/main" val="0"/>
              </a:ext>
            </a:extLst>
          </a:blip>
          <a:stretch>
            <a:fillRect/>
          </a:stretch>
        </p:blipFill>
        <p:spPr>
          <a:xfrm>
            <a:off x="10212000" y="6158386"/>
            <a:ext cx="1980000" cy="699614"/>
          </a:xfrm>
          <a:prstGeom prst="rect">
            <a:avLst/>
          </a:prstGeom>
        </p:spPr>
      </p:pic>
    </p:spTree>
    <p:extLst>
      <p:ext uri="{BB962C8B-B14F-4D97-AF65-F5344CB8AC3E}">
        <p14:creationId xmlns:p14="http://schemas.microsoft.com/office/powerpoint/2010/main" val="3063475933"/>
      </p:ext>
    </p:extLst>
  </p:cSld>
  <p:clrMap bg1="lt1" tx1="dk1" bg2="lt2" tx2="dk2" accent1="accent1" accent2="accent2" accent3="accent3" accent4="accent4" accent5="accent5" accent6="accent6" hlink="hlink" folHlink="folHlink"/>
  <p:sldLayoutIdLst>
    <p:sldLayoutId id="2147483672" r:id="rId1"/>
    <p:sldLayoutId id="2147483710" r:id="rId2"/>
    <p:sldLayoutId id="2147483711" r:id="rId3"/>
    <p:sldLayoutId id="2147483789" r:id="rId4"/>
    <p:sldLayoutId id="2147483790" r:id="rId5"/>
    <p:sldLayoutId id="2147483791" r:id="rId6"/>
    <p:sldLayoutId id="2147483674" r:id="rId7"/>
    <p:sldLayoutId id="2147483717" r:id="rId8"/>
    <p:sldLayoutId id="2147483794" r:id="rId9"/>
    <p:sldLayoutId id="2147483792" r:id="rId10"/>
    <p:sldLayoutId id="2147483793" r:id="rId11"/>
    <p:sldLayoutId id="2147483795" r:id="rId12"/>
    <p:sldLayoutId id="2147483722" r:id="rId13"/>
    <p:sldLayoutId id="2147483721" r:id="rId14"/>
    <p:sldLayoutId id="2147483714" r:id="rId15"/>
    <p:sldLayoutId id="2147483725" r:id="rId16"/>
    <p:sldLayoutId id="2147483681" r:id="rId17"/>
    <p:sldLayoutId id="2147483726" r:id="rId18"/>
    <p:sldLayoutId id="2147483749" r:id="rId19"/>
    <p:sldLayoutId id="2147483750" r:id="rId20"/>
    <p:sldLayoutId id="2147483751" r:id="rId21"/>
    <p:sldLayoutId id="2147483752" r:id="rId22"/>
    <p:sldLayoutId id="2147483754" r:id="rId23"/>
    <p:sldLayoutId id="2147483756" r:id="rId24"/>
    <p:sldLayoutId id="2147483753" r:id="rId25"/>
    <p:sldLayoutId id="2147483755" r:id="rId26"/>
    <p:sldLayoutId id="2147483757" r:id="rId27"/>
    <p:sldLayoutId id="2147483702" r:id="rId28"/>
    <p:sldLayoutId id="2147483727" r:id="rId29"/>
    <p:sldLayoutId id="2147483728" r:id="rId30"/>
    <p:sldLayoutId id="2147483729" r:id="rId31"/>
    <p:sldLayoutId id="2147483688" r:id="rId32"/>
    <p:sldLayoutId id="2147483730" r:id="rId33"/>
    <p:sldLayoutId id="2147483731" r:id="rId34"/>
    <p:sldLayoutId id="2147483689" r:id="rId35"/>
    <p:sldLayoutId id="2147483732" r:id="rId36"/>
    <p:sldLayoutId id="2147483690" r:id="rId37"/>
    <p:sldLayoutId id="2147483733" r:id="rId38"/>
    <p:sldLayoutId id="2147483734" r:id="rId39"/>
    <p:sldLayoutId id="2147483735" r:id="rId40"/>
    <p:sldLayoutId id="2147483692" r:id="rId41"/>
    <p:sldLayoutId id="2147483736" r:id="rId42"/>
    <p:sldLayoutId id="2147483737" r:id="rId43"/>
    <p:sldLayoutId id="2147483691" r:id="rId44"/>
    <p:sldLayoutId id="2147483738" r:id="rId45"/>
    <p:sldLayoutId id="2147483743" r:id="rId46"/>
    <p:sldLayoutId id="2147483698" r:id="rId47"/>
    <p:sldLayoutId id="2147483744" r:id="rId48"/>
    <p:sldLayoutId id="2147483759" r:id="rId49"/>
    <p:sldLayoutId id="2147483764" r:id="rId50"/>
    <p:sldLayoutId id="2147483769" r:id="rId51"/>
    <p:sldLayoutId id="2147483760" r:id="rId52"/>
    <p:sldLayoutId id="2147483765" r:id="rId53"/>
    <p:sldLayoutId id="2147483770" r:id="rId54"/>
    <p:sldLayoutId id="2147483796" r:id="rId55"/>
    <p:sldLayoutId id="2147483761" r:id="rId56"/>
    <p:sldLayoutId id="2147483766" r:id="rId57"/>
    <p:sldLayoutId id="2147483771" r:id="rId58"/>
    <p:sldLayoutId id="2147483774" r:id="rId59"/>
    <p:sldLayoutId id="2147483779" r:id="rId60"/>
    <p:sldLayoutId id="2147483784" r:id="rId61"/>
    <p:sldLayoutId id="2147483775" r:id="rId62"/>
    <p:sldLayoutId id="2147483780" r:id="rId63"/>
    <p:sldLayoutId id="2147483785" r:id="rId64"/>
    <p:sldLayoutId id="2147483776" r:id="rId65"/>
    <p:sldLayoutId id="2147483781" r:id="rId66"/>
    <p:sldLayoutId id="2147483786" r:id="rId67"/>
    <p:sldLayoutId id="2147483739" r:id="rId68"/>
    <p:sldLayoutId id="2147483693" r:id="rId69"/>
    <p:sldLayoutId id="2147483740" r:id="rId70"/>
    <p:sldLayoutId id="2147483741" r:id="rId71"/>
    <p:sldLayoutId id="2147483709" r:id="rId72"/>
    <p:sldLayoutId id="2147483742" r:id="rId73"/>
    <p:sldLayoutId id="2147483748" r:id="rId74"/>
    <p:sldLayoutId id="2147483747" r:id="rId75"/>
    <p:sldLayoutId id="2147483701" r:id="rId76"/>
    <p:sldLayoutId id="2147483706" r:id="rId77"/>
    <p:sldLayoutId id="2147483788" r:id="rId78"/>
    <p:sldLayoutId id="2147483712" r:id="rId79"/>
  </p:sldLayoutIdLst>
  <p:hf hdr="0" ftr="0" dt="0"/>
  <p:txStyles>
    <p:titleStyle>
      <a:lvl1pPr algn="l" defTabSz="1073084"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285750" indent="-285750" algn="l" defTabSz="1073084" rtl="0" eaLnBrk="1" latinLnBrk="0" hangingPunct="1">
        <a:lnSpc>
          <a:spcPct val="90000"/>
        </a:lnSpc>
        <a:spcBef>
          <a:spcPts val="1173"/>
        </a:spcBef>
        <a:buClr>
          <a:schemeClr val="accent2"/>
        </a:buClr>
        <a:buFont typeface="Arial" panose="020B0604020202020204" pitchFamily="34" charset="0"/>
        <a:buChar char="•"/>
        <a:defRPr sz="1600" kern="1200">
          <a:solidFill>
            <a:schemeClr val="tx2"/>
          </a:solidFill>
          <a:latin typeface="+mn-lt"/>
          <a:ea typeface="+mn-ea"/>
          <a:cs typeface="+mn-cs"/>
        </a:defRPr>
      </a:lvl1pPr>
      <a:lvl2pPr marL="822292"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2pPr>
      <a:lvl3pPr marL="1358834"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3pPr>
      <a:lvl4pPr marL="1895376"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4pPr>
      <a:lvl5pPr marL="2414438" indent="-268271"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5pPr>
      <a:lvl6pPr marL="2950981"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9pPr>
    </p:bodyStyle>
    <p:otherStyle>
      <a:defPPr>
        <a:defRPr lang="en-US"/>
      </a:defPPr>
      <a:lvl1pPr marL="0" algn="l" defTabSz="1073084" rtl="0" eaLnBrk="1" latinLnBrk="0" hangingPunct="1">
        <a:defRPr sz="2112" kern="1200">
          <a:solidFill>
            <a:schemeClr val="tx1"/>
          </a:solidFill>
          <a:latin typeface="+mn-lt"/>
          <a:ea typeface="+mn-ea"/>
          <a:cs typeface="+mn-cs"/>
        </a:defRPr>
      </a:lvl1pPr>
      <a:lvl2pPr marL="536542" algn="l" defTabSz="1073084" rtl="0" eaLnBrk="1" latinLnBrk="0" hangingPunct="1">
        <a:defRPr sz="2112" kern="1200">
          <a:solidFill>
            <a:schemeClr val="tx1"/>
          </a:solidFill>
          <a:latin typeface="+mn-lt"/>
          <a:ea typeface="+mn-ea"/>
          <a:cs typeface="+mn-cs"/>
        </a:defRPr>
      </a:lvl2pPr>
      <a:lvl3pPr marL="1073084" algn="l" defTabSz="1073084" rtl="0" eaLnBrk="1" latinLnBrk="0" hangingPunct="1">
        <a:defRPr sz="2112" kern="1200">
          <a:solidFill>
            <a:schemeClr val="tx1"/>
          </a:solidFill>
          <a:latin typeface="+mn-lt"/>
          <a:ea typeface="+mn-ea"/>
          <a:cs typeface="+mn-cs"/>
        </a:defRPr>
      </a:lvl3pPr>
      <a:lvl4pPr marL="1609626" algn="l" defTabSz="1073084" rtl="0" eaLnBrk="1" latinLnBrk="0" hangingPunct="1">
        <a:defRPr sz="2112" kern="1200">
          <a:solidFill>
            <a:schemeClr val="tx1"/>
          </a:solidFill>
          <a:latin typeface="+mn-lt"/>
          <a:ea typeface="+mn-ea"/>
          <a:cs typeface="+mn-cs"/>
        </a:defRPr>
      </a:lvl4pPr>
      <a:lvl5pPr marL="2146168" algn="l" defTabSz="1073084" rtl="0" eaLnBrk="1" latinLnBrk="0" hangingPunct="1">
        <a:defRPr sz="2112" kern="1200">
          <a:solidFill>
            <a:schemeClr val="tx1"/>
          </a:solidFill>
          <a:latin typeface="+mn-lt"/>
          <a:ea typeface="+mn-ea"/>
          <a:cs typeface="+mn-cs"/>
        </a:defRPr>
      </a:lvl5pPr>
      <a:lvl6pPr marL="2682710" algn="l" defTabSz="1073084" rtl="0" eaLnBrk="1" latinLnBrk="0" hangingPunct="1">
        <a:defRPr sz="2112" kern="1200">
          <a:solidFill>
            <a:schemeClr val="tx1"/>
          </a:solidFill>
          <a:latin typeface="+mn-lt"/>
          <a:ea typeface="+mn-ea"/>
          <a:cs typeface="+mn-cs"/>
        </a:defRPr>
      </a:lvl6pPr>
      <a:lvl7pPr marL="3219252" algn="l" defTabSz="1073084" rtl="0" eaLnBrk="1" latinLnBrk="0" hangingPunct="1">
        <a:defRPr sz="2112" kern="1200">
          <a:solidFill>
            <a:schemeClr val="tx1"/>
          </a:solidFill>
          <a:latin typeface="+mn-lt"/>
          <a:ea typeface="+mn-ea"/>
          <a:cs typeface="+mn-cs"/>
        </a:defRPr>
      </a:lvl7pPr>
      <a:lvl8pPr marL="3755794" algn="l" defTabSz="1073084" rtl="0" eaLnBrk="1" latinLnBrk="0" hangingPunct="1">
        <a:defRPr sz="2112" kern="1200">
          <a:solidFill>
            <a:schemeClr val="tx1"/>
          </a:solidFill>
          <a:latin typeface="+mn-lt"/>
          <a:ea typeface="+mn-ea"/>
          <a:cs typeface="+mn-cs"/>
        </a:defRPr>
      </a:lvl8pPr>
      <a:lvl9pPr marL="4292336" algn="l" defTabSz="1073084" rtl="0" eaLnBrk="1" latinLnBrk="0" hangingPunct="1">
        <a:defRPr sz="21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6.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8.jpeg"/><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6.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1</a:t>
            </a:fld>
            <a:endParaRPr lang="en-AU" dirty="0"/>
          </a:p>
        </p:txBody>
      </p:sp>
      <p:sp>
        <p:nvSpPr>
          <p:cNvPr id="3" name="Title 2"/>
          <p:cNvSpPr>
            <a:spLocks noGrp="1"/>
          </p:cNvSpPr>
          <p:nvPr>
            <p:ph type="title"/>
          </p:nvPr>
        </p:nvSpPr>
        <p:spPr/>
        <p:txBody>
          <a:bodyPr/>
          <a:lstStyle/>
          <a:p>
            <a:r>
              <a:rPr lang="en-GB" b="1" dirty="0" smtClean="0"/>
              <a:t>BINDT Aerospace Workshop - April 8</a:t>
            </a:r>
            <a:r>
              <a:rPr lang="en-GB" b="1" baseline="30000" dirty="0" smtClean="0"/>
              <a:t>th</a:t>
            </a:r>
            <a:r>
              <a:rPr lang="en-GB" b="1" dirty="0" smtClean="0"/>
              <a:t> 2019</a:t>
            </a:r>
            <a:r>
              <a:rPr lang="en-GB" dirty="0" smtClean="0"/>
              <a:t/>
            </a:r>
            <a:br>
              <a:rPr lang="en-GB" dirty="0" smtClean="0"/>
            </a:br>
            <a:r>
              <a:rPr lang="en-GB" dirty="0" smtClean="0">
                <a:solidFill>
                  <a:srgbClr val="FC4C02"/>
                </a:solidFill>
              </a:rPr>
              <a:t>Materials for the Future Fighter and the challenges this brings for NDT</a:t>
            </a:r>
            <a:br>
              <a:rPr lang="en-GB" dirty="0" smtClean="0">
                <a:solidFill>
                  <a:srgbClr val="FC4C02"/>
                </a:solidFill>
              </a:rPr>
            </a:br>
            <a:r>
              <a:rPr lang="en-GB" dirty="0" smtClean="0">
                <a:solidFill>
                  <a:srgbClr val="FC4C02"/>
                </a:solidFill>
              </a:rPr>
              <a:t>Kevin Pickup – Lead Technologist – Product Verification</a:t>
            </a:r>
            <a:br>
              <a:rPr lang="en-GB" dirty="0" smtClean="0">
                <a:solidFill>
                  <a:srgbClr val="FC4C02"/>
                </a:solidFill>
              </a:rPr>
            </a:br>
            <a:r>
              <a:rPr lang="en-GB" dirty="0" smtClean="0">
                <a:solidFill>
                  <a:srgbClr val="FC4C02"/>
                </a:solidFill>
              </a:rPr>
              <a:t>BAE Systems Air </a:t>
            </a:r>
            <a:endParaRPr lang="en-GB" dirty="0">
              <a:solidFill>
                <a:srgbClr val="FC4C02"/>
              </a:solidFill>
            </a:endParaRPr>
          </a:p>
        </p:txBody>
      </p:sp>
      <p:sp>
        <p:nvSpPr>
          <p:cNvPr id="5" name="Picture Placeholder 4"/>
          <p:cNvSpPr>
            <a:spLocks noGrp="1"/>
          </p:cNvSpPr>
          <p:nvPr>
            <p:ph type="pic" sz="quarter" idx="14"/>
          </p:nvPr>
        </p:nvSpPr>
        <p:spPr/>
      </p:sp>
      <p:pic>
        <p:nvPicPr>
          <p:cNvPr id="8" name="Picture 7" descr="H:\Documents\NDT Development\Research\Team_tempest.jpg"/>
          <p:cNvPicPr/>
          <p:nvPr/>
        </p:nvPicPr>
        <p:blipFill>
          <a:blip r:embed="rId2">
            <a:extLst>
              <a:ext uri="{28A0092B-C50C-407E-A947-70E740481C1C}">
                <a14:useLocalDpi xmlns:a14="http://schemas.microsoft.com/office/drawing/2010/main" val="0"/>
              </a:ext>
            </a:extLst>
          </a:blip>
          <a:srcRect/>
          <a:stretch>
            <a:fillRect/>
          </a:stretch>
        </p:blipFill>
        <p:spPr bwMode="auto">
          <a:xfrm>
            <a:off x="2465579" y="2158316"/>
            <a:ext cx="7342726" cy="3876137"/>
          </a:xfrm>
          <a:prstGeom prst="rect">
            <a:avLst/>
          </a:prstGeom>
          <a:noFill/>
          <a:ln>
            <a:noFill/>
          </a:ln>
        </p:spPr>
      </p:pic>
    </p:spTree>
    <p:extLst>
      <p:ext uri="{BB962C8B-B14F-4D97-AF65-F5344CB8AC3E}">
        <p14:creationId xmlns:p14="http://schemas.microsoft.com/office/powerpoint/2010/main" val="3706561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ASSEMBLY</a:t>
            </a:r>
            <a:br>
              <a:rPr lang="en-GB" dirty="0" smtClean="0"/>
            </a:br>
            <a:r>
              <a:rPr lang="en-GB" dirty="0" smtClean="0">
                <a:solidFill>
                  <a:schemeClr val="accent2"/>
                </a:solidFill>
              </a:rPr>
              <a:t>KISSING BOND</a:t>
            </a:r>
            <a:endParaRPr lang="en-GB" dirty="0">
              <a:solidFill>
                <a:schemeClr val="accent2"/>
              </a:solidFill>
            </a:endParaRPr>
          </a:p>
        </p:txBody>
      </p:sp>
      <p:sp>
        <p:nvSpPr>
          <p:cNvPr id="3" name="Slide Number Placeholder 2"/>
          <p:cNvSpPr>
            <a:spLocks noGrp="1"/>
          </p:cNvSpPr>
          <p:nvPr>
            <p:ph type="sldNum" sz="quarter" idx="12"/>
          </p:nvPr>
        </p:nvSpPr>
        <p:spPr/>
        <p:txBody>
          <a:bodyPr/>
          <a:lstStyle/>
          <a:p>
            <a:fld id="{455123DE-DF0A-45CF-9929-81DBBDC71DC7}" type="slidenum">
              <a:rPr lang="en-AU" smtClean="0"/>
              <a:pPr/>
              <a:t>10</a:t>
            </a:fld>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4901" y="1985819"/>
            <a:ext cx="4199128" cy="3145688"/>
          </a:xfrm>
          <a:prstGeom prst="rect">
            <a:avLst/>
          </a:prstGeom>
        </p:spPr>
      </p:pic>
    </p:spTree>
    <p:extLst>
      <p:ext uri="{BB962C8B-B14F-4D97-AF65-F5344CB8AC3E}">
        <p14:creationId xmlns:p14="http://schemas.microsoft.com/office/powerpoint/2010/main" val="426474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00" y="788400"/>
            <a:ext cx="11397600" cy="669600"/>
          </a:xfrm>
        </p:spPr>
        <p:txBody>
          <a:bodyPr/>
          <a:lstStyle/>
          <a:p>
            <a:r>
              <a:rPr lang="en-GB" dirty="0" smtClean="0"/>
              <a:t>NDT CHALLENGES</a:t>
            </a:r>
            <a:br>
              <a:rPr lang="en-GB" dirty="0" smtClean="0"/>
            </a:br>
            <a:r>
              <a:rPr lang="en-GB" dirty="0">
                <a:solidFill>
                  <a:schemeClr val="accent2"/>
                </a:solidFill>
              </a:rPr>
              <a:t>M</a:t>
            </a:r>
            <a:r>
              <a:rPr lang="en-GB" dirty="0" smtClean="0">
                <a:solidFill>
                  <a:schemeClr val="accent2"/>
                </a:solidFill>
              </a:rPr>
              <a:t>odern </a:t>
            </a:r>
            <a:r>
              <a:rPr lang="en-GB" dirty="0">
                <a:solidFill>
                  <a:schemeClr val="accent2"/>
                </a:solidFill>
              </a:rPr>
              <a:t>M</a:t>
            </a:r>
            <a:r>
              <a:rPr lang="en-GB" dirty="0" smtClean="0">
                <a:solidFill>
                  <a:schemeClr val="accent2"/>
                </a:solidFill>
              </a:rPr>
              <a:t>aterials &amp; Assembly </a:t>
            </a:r>
            <a:r>
              <a:rPr lang="en-GB" dirty="0">
                <a:solidFill>
                  <a:schemeClr val="accent2"/>
                </a:solidFill>
              </a:rPr>
              <a:t>M</a:t>
            </a:r>
            <a:r>
              <a:rPr lang="en-GB" dirty="0" smtClean="0">
                <a:solidFill>
                  <a:schemeClr val="accent2"/>
                </a:solidFill>
              </a:rPr>
              <a:t>ethods</a:t>
            </a:r>
            <a:endParaRPr lang="en-GB" dirty="0">
              <a:solidFill>
                <a:schemeClr val="accent2"/>
              </a:solidFill>
            </a:endParaRPr>
          </a:p>
        </p:txBody>
      </p:sp>
      <p:sp>
        <p:nvSpPr>
          <p:cNvPr id="3" name="Slide Number Placeholder 2"/>
          <p:cNvSpPr>
            <a:spLocks noGrp="1"/>
          </p:cNvSpPr>
          <p:nvPr>
            <p:ph type="sldNum" sz="quarter" idx="12"/>
          </p:nvPr>
        </p:nvSpPr>
        <p:spPr/>
        <p:txBody>
          <a:bodyPr/>
          <a:lstStyle/>
          <a:p>
            <a:fld id="{455123DE-DF0A-45CF-9929-81DBBDC71DC7}" type="slidenum">
              <a:rPr lang="en-AU" smtClean="0"/>
              <a:pPr/>
              <a:t>11</a:t>
            </a:fld>
            <a:endParaRPr lang="en-AU" dirty="0"/>
          </a:p>
        </p:txBody>
      </p:sp>
      <p:sp>
        <p:nvSpPr>
          <p:cNvPr id="5" name="TextBox 4"/>
          <p:cNvSpPr txBox="1"/>
          <p:nvPr/>
        </p:nvSpPr>
        <p:spPr>
          <a:xfrm>
            <a:off x="3086100" y="2349500"/>
            <a:ext cx="5435600" cy="2554545"/>
          </a:xfrm>
          <a:prstGeom prst="rect">
            <a:avLst/>
          </a:prstGeom>
          <a:noFill/>
        </p:spPr>
        <p:txBody>
          <a:bodyPr wrap="square" rtlCol="0">
            <a:spAutoFit/>
          </a:bodyPr>
          <a:lstStyle/>
          <a:p>
            <a:pPr algn="ctr"/>
            <a:r>
              <a:rPr lang="en-GB" sz="3200" dirty="0" smtClean="0"/>
              <a:t>QUESTIONS?</a:t>
            </a:r>
          </a:p>
          <a:p>
            <a:pPr algn="ctr"/>
            <a:endParaRPr lang="en-GB" sz="3200" dirty="0"/>
          </a:p>
          <a:p>
            <a:pPr algn="ctr"/>
            <a:r>
              <a:rPr lang="en-GB" sz="3200" dirty="0" smtClean="0"/>
              <a:t>&amp; </a:t>
            </a:r>
          </a:p>
          <a:p>
            <a:pPr algn="ctr"/>
            <a:endParaRPr lang="en-GB" sz="3200" dirty="0" smtClean="0"/>
          </a:p>
          <a:p>
            <a:pPr algn="ctr"/>
            <a:r>
              <a:rPr lang="en-GB" sz="3200" dirty="0" smtClean="0"/>
              <a:t>THANK YOU</a:t>
            </a:r>
            <a:endParaRPr lang="en-GB" sz="3200" dirty="0"/>
          </a:p>
        </p:txBody>
      </p:sp>
    </p:spTree>
    <p:extLst>
      <p:ext uri="{BB962C8B-B14F-4D97-AF65-F5344CB8AC3E}">
        <p14:creationId xmlns:p14="http://schemas.microsoft.com/office/powerpoint/2010/main" val="25554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br>
              <a:rPr lang="en-GB" dirty="0" smtClean="0"/>
            </a:br>
            <a:r>
              <a:rPr lang="en-GB" dirty="0" smtClean="0">
                <a:solidFill>
                  <a:srgbClr val="FC4C02"/>
                </a:solidFill>
              </a:rPr>
              <a:t>Aircraft Through the Ages</a:t>
            </a:r>
            <a:endParaRPr lang="en-GB" dirty="0">
              <a:solidFill>
                <a:srgbClr val="FC4C02"/>
              </a:solidFill>
            </a:endParaRPr>
          </a:p>
        </p:txBody>
      </p:sp>
      <p:sp>
        <p:nvSpPr>
          <p:cNvPr id="3" name="Slide Number Placeholder 2"/>
          <p:cNvSpPr>
            <a:spLocks noGrp="1"/>
          </p:cNvSpPr>
          <p:nvPr>
            <p:ph type="sldNum" sz="quarter" idx="12"/>
          </p:nvPr>
        </p:nvSpPr>
        <p:spPr/>
        <p:txBody>
          <a:bodyPr/>
          <a:lstStyle/>
          <a:p>
            <a:fld id="{455123DE-DF0A-45CF-9929-81DBBDC71DC7}" type="slidenum">
              <a:rPr lang="en-AU" smtClean="0"/>
              <a:pPr/>
              <a:t>2</a:t>
            </a:fld>
            <a:endParaRPr lang="en-AU" dirty="0"/>
          </a:p>
        </p:txBody>
      </p:sp>
      <p:sp>
        <p:nvSpPr>
          <p:cNvPr id="5" name="Text Placeholder 4"/>
          <p:cNvSpPr>
            <a:spLocks noGrp="1"/>
          </p:cNvSpPr>
          <p:nvPr>
            <p:ph type="body" sz="quarter" idx="17"/>
          </p:nvPr>
        </p:nvSpPr>
        <p:spPr/>
        <p:txBody>
          <a:bodyPr/>
          <a:lstStyle/>
          <a:p>
            <a:pPr marL="0" indent="0">
              <a:buNone/>
            </a:pPr>
            <a:r>
              <a:rPr lang="en-GB" dirty="0" smtClean="0">
                <a:solidFill>
                  <a:schemeClr val="tx1"/>
                </a:solidFill>
              </a:rPr>
              <a:t>Over the last century aircraft have changed significantly, in both the materials we use to make them and the way we use the materials in the structure, but WHY?</a:t>
            </a:r>
          </a:p>
          <a:p>
            <a:pPr marL="0" indent="0">
              <a:buNone/>
            </a:pPr>
            <a:endParaRPr lang="en-GB" dirty="0">
              <a:solidFill>
                <a:schemeClr val="tx1"/>
              </a:solidFill>
            </a:endParaRPr>
          </a:p>
          <a:p>
            <a:pPr lvl="1"/>
            <a:r>
              <a:rPr lang="en-GB" dirty="0" smtClean="0">
                <a:solidFill>
                  <a:schemeClr val="accent2"/>
                </a:solidFill>
              </a:rPr>
              <a:t>Improved Strength </a:t>
            </a:r>
            <a:r>
              <a:rPr lang="en-GB" dirty="0" smtClean="0">
                <a:solidFill>
                  <a:schemeClr val="tx1"/>
                </a:solidFill>
              </a:rPr>
              <a:t>- increased flight envelope and capability (more manoeuvrable)</a:t>
            </a:r>
          </a:p>
          <a:p>
            <a:pPr lvl="1"/>
            <a:endParaRPr lang="en-GB" dirty="0" smtClean="0">
              <a:solidFill>
                <a:schemeClr val="tx1"/>
              </a:solidFill>
            </a:endParaRPr>
          </a:p>
          <a:p>
            <a:pPr lvl="2"/>
            <a:r>
              <a:rPr lang="en-GB" dirty="0" smtClean="0">
                <a:solidFill>
                  <a:schemeClr val="tx1"/>
                </a:solidFill>
              </a:rPr>
              <a:t>Improved life cycle (</a:t>
            </a:r>
            <a:r>
              <a:rPr lang="en-GB" dirty="0" smtClean="0">
                <a:solidFill>
                  <a:schemeClr val="accent2"/>
                </a:solidFill>
              </a:rPr>
              <a:t>fatigue</a:t>
            </a:r>
            <a:r>
              <a:rPr lang="en-GB" dirty="0" smtClean="0">
                <a:solidFill>
                  <a:schemeClr val="tx1"/>
                </a:solidFill>
              </a:rPr>
              <a:t>)</a:t>
            </a:r>
          </a:p>
          <a:p>
            <a:pPr lvl="2"/>
            <a:endParaRPr lang="en-GB" dirty="0" smtClean="0">
              <a:solidFill>
                <a:schemeClr val="tx1"/>
              </a:solidFill>
            </a:endParaRPr>
          </a:p>
          <a:p>
            <a:pPr lvl="3"/>
            <a:r>
              <a:rPr lang="en-GB" dirty="0" smtClean="0">
                <a:solidFill>
                  <a:schemeClr val="accent2"/>
                </a:solidFill>
              </a:rPr>
              <a:t>Survivability</a:t>
            </a:r>
            <a:r>
              <a:rPr lang="en-GB" dirty="0" smtClean="0">
                <a:solidFill>
                  <a:schemeClr val="tx1"/>
                </a:solidFill>
              </a:rPr>
              <a:t> &amp; reparability from Battle damage</a:t>
            </a:r>
          </a:p>
          <a:p>
            <a:pPr lvl="3"/>
            <a:endParaRPr lang="en-GB" dirty="0" smtClean="0">
              <a:solidFill>
                <a:schemeClr val="tx1"/>
              </a:solidFill>
            </a:endParaRPr>
          </a:p>
          <a:p>
            <a:pPr lvl="4"/>
            <a:r>
              <a:rPr lang="en-GB" dirty="0" smtClean="0">
                <a:solidFill>
                  <a:schemeClr val="accent2"/>
                </a:solidFill>
              </a:rPr>
              <a:t>Weigh</a:t>
            </a:r>
            <a:r>
              <a:rPr lang="en-GB" dirty="0" smtClean="0">
                <a:solidFill>
                  <a:schemeClr val="tx1"/>
                </a:solidFill>
              </a:rPr>
              <a:t>t saving – performance enabler</a:t>
            </a:r>
          </a:p>
          <a:p>
            <a:pPr lvl="4"/>
            <a:endParaRPr lang="en-GB" dirty="0" smtClean="0">
              <a:solidFill>
                <a:schemeClr val="tx1"/>
              </a:solidFill>
            </a:endParaRPr>
          </a:p>
          <a:p>
            <a:pPr lvl="5"/>
            <a:r>
              <a:rPr lang="en-GB" sz="1600" dirty="0" smtClean="0">
                <a:solidFill>
                  <a:schemeClr val="tx1"/>
                </a:solidFill>
              </a:rPr>
              <a:t>Optimised Aircraft Dynamics (</a:t>
            </a:r>
            <a:r>
              <a:rPr lang="en-GB" sz="1600" dirty="0" smtClean="0">
                <a:solidFill>
                  <a:schemeClr val="accent2"/>
                </a:solidFill>
              </a:rPr>
              <a:t>aero elasticity &amp; morphing structure</a:t>
            </a:r>
            <a:r>
              <a:rPr lang="en-GB" sz="1600" dirty="0" smtClean="0">
                <a:solidFill>
                  <a:schemeClr val="tx1"/>
                </a:solidFill>
              </a:rPr>
              <a:t>) </a:t>
            </a:r>
          </a:p>
          <a:p>
            <a:pPr lvl="5"/>
            <a:endParaRPr lang="en-GB" sz="1600" dirty="0" smtClean="0">
              <a:solidFill>
                <a:schemeClr val="tx1"/>
              </a:solidFill>
            </a:endParaRPr>
          </a:p>
          <a:p>
            <a:pPr lvl="6"/>
            <a:r>
              <a:rPr lang="en-GB" sz="1600" dirty="0" smtClean="0">
                <a:solidFill>
                  <a:schemeClr val="tx1"/>
                </a:solidFill>
              </a:rPr>
              <a:t>Available materials has improved</a:t>
            </a:r>
          </a:p>
          <a:p>
            <a:endParaRPr lang="en-GB" dirty="0">
              <a:solidFill>
                <a:schemeClr val="tx1"/>
              </a:solidFill>
            </a:endParaRPr>
          </a:p>
          <a:p>
            <a:endParaRPr lang="en-GB" dirty="0" smtClean="0">
              <a:solidFill>
                <a:schemeClr val="tx1"/>
              </a:solidFill>
            </a:endParaRPr>
          </a:p>
          <a:p>
            <a:endParaRPr lang="en-GB" dirty="0">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869" t="11373" r="4054" b="15368"/>
          <a:stretch/>
        </p:blipFill>
        <p:spPr>
          <a:xfrm>
            <a:off x="609601" y="5052643"/>
            <a:ext cx="2602523" cy="117230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615" y="1931743"/>
            <a:ext cx="2676525" cy="170497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5863" b="9625"/>
          <a:stretch/>
        </p:blipFill>
        <p:spPr>
          <a:xfrm>
            <a:off x="9373275" y="5017476"/>
            <a:ext cx="2600325" cy="1312982"/>
          </a:xfrm>
          <a:prstGeom prst="rect">
            <a:avLst/>
          </a:prstGeom>
        </p:spPr>
      </p:pic>
      <p:sp>
        <p:nvSpPr>
          <p:cNvPr id="9" name="TextBox 8"/>
          <p:cNvSpPr txBox="1"/>
          <p:nvPr/>
        </p:nvSpPr>
        <p:spPr>
          <a:xfrm>
            <a:off x="9165615" y="1940224"/>
            <a:ext cx="2676525" cy="369332"/>
          </a:xfrm>
          <a:prstGeom prst="rect">
            <a:avLst/>
          </a:prstGeom>
          <a:solidFill>
            <a:schemeClr val="bg2"/>
          </a:solidFill>
        </p:spPr>
        <p:txBody>
          <a:bodyPr wrap="square" rtlCol="0">
            <a:spAutoFit/>
          </a:bodyPr>
          <a:lstStyle/>
          <a:p>
            <a:r>
              <a:rPr lang="en-GB" dirty="0" smtClean="0"/>
              <a:t>Early Wooden Fighter</a:t>
            </a:r>
            <a:endParaRPr lang="en-GB" dirty="0"/>
          </a:p>
        </p:txBody>
      </p:sp>
      <p:sp>
        <p:nvSpPr>
          <p:cNvPr id="10" name="TextBox 9"/>
          <p:cNvSpPr txBox="1"/>
          <p:nvPr/>
        </p:nvSpPr>
        <p:spPr>
          <a:xfrm>
            <a:off x="8795181" y="5951964"/>
            <a:ext cx="1708696" cy="369332"/>
          </a:xfrm>
          <a:prstGeom prst="rect">
            <a:avLst/>
          </a:prstGeom>
          <a:solidFill>
            <a:schemeClr val="bg2"/>
          </a:solidFill>
        </p:spPr>
        <p:txBody>
          <a:bodyPr wrap="square" rtlCol="0">
            <a:spAutoFit/>
          </a:bodyPr>
          <a:lstStyle/>
          <a:p>
            <a:r>
              <a:rPr lang="en-GB" dirty="0" smtClean="0"/>
              <a:t>Tornado ADV</a:t>
            </a:r>
            <a:endParaRPr lang="en-GB" dirty="0"/>
          </a:p>
        </p:txBody>
      </p:sp>
      <p:sp>
        <p:nvSpPr>
          <p:cNvPr id="11" name="TextBox 10"/>
          <p:cNvSpPr txBox="1"/>
          <p:nvPr/>
        </p:nvSpPr>
        <p:spPr>
          <a:xfrm>
            <a:off x="2828135" y="5852259"/>
            <a:ext cx="1790758" cy="646331"/>
          </a:xfrm>
          <a:prstGeom prst="rect">
            <a:avLst/>
          </a:prstGeom>
          <a:solidFill>
            <a:schemeClr val="bg2"/>
          </a:solidFill>
        </p:spPr>
        <p:txBody>
          <a:bodyPr wrap="square" rtlCol="0">
            <a:spAutoFit/>
          </a:bodyPr>
          <a:lstStyle/>
          <a:p>
            <a:r>
              <a:rPr lang="en-GB" dirty="0" smtClean="0"/>
              <a:t>Concept Future Fighter</a:t>
            </a:r>
            <a:endParaRPr lang="en-GB" dirty="0"/>
          </a:p>
        </p:txBody>
      </p:sp>
    </p:spTree>
    <p:extLst>
      <p:ext uri="{BB962C8B-B14F-4D97-AF65-F5344CB8AC3E}">
        <p14:creationId xmlns:p14="http://schemas.microsoft.com/office/powerpoint/2010/main" val="144763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br>
              <a:rPr lang="en-GB" dirty="0" smtClean="0"/>
            </a:br>
            <a:r>
              <a:rPr lang="en-GB" dirty="0" smtClean="0">
                <a:solidFill>
                  <a:schemeClr val="accent2"/>
                </a:solidFill>
              </a:rPr>
              <a:t>DRIVERS FOR CHANGE</a:t>
            </a:r>
            <a:endParaRPr lang="en-GB" dirty="0">
              <a:solidFill>
                <a:schemeClr val="accent2"/>
              </a:solidFill>
            </a:endParaRPr>
          </a:p>
        </p:txBody>
      </p:sp>
      <p:sp>
        <p:nvSpPr>
          <p:cNvPr id="3" name="Slide Number Placeholder 2"/>
          <p:cNvSpPr>
            <a:spLocks noGrp="1"/>
          </p:cNvSpPr>
          <p:nvPr>
            <p:ph type="sldNum" sz="quarter" idx="12"/>
          </p:nvPr>
        </p:nvSpPr>
        <p:spPr/>
        <p:txBody>
          <a:bodyPr/>
          <a:lstStyle/>
          <a:p>
            <a:fld id="{455123DE-DF0A-45CF-9929-81DBBDC71DC7}" type="slidenum">
              <a:rPr lang="en-AU" smtClean="0"/>
              <a:pPr/>
              <a:t>3</a:t>
            </a:fld>
            <a:endParaRPr lang="en-AU" dirty="0"/>
          </a:p>
        </p:txBody>
      </p:sp>
      <p:sp>
        <p:nvSpPr>
          <p:cNvPr id="5" name="TextBox 4"/>
          <p:cNvSpPr txBox="1"/>
          <p:nvPr/>
        </p:nvSpPr>
        <p:spPr>
          <a:xfrm>
            <a:off x="2006600" y="2693432"/>
            <a:ext cx="1587500" cy="369332"/>
          </a:xfrm>
          <a:prstGeom prst="rect">
            <a:avLst/>
          </a:prstGeom>
          <a:noFill/>
        </p:spPr>
        <p:txBody>
          <a:bodyPr wrap="square" rtlCol="0">
            <a:spAutoFit/>
          </a:bodyPr>
          <a:lstStyle/>
          <a:p>
            <a:r>
              <a:rPr lang="en-GB" dirty="0" smtClean="0"/>
              <a:t>ADAPTABLE</a:t>
            </a:r>
            <a:endParaRPr lang="en-GB" dirty="0"/>
          </a:p>
        </p:txBody>
      </p:sp>
      <p:sp>
        <p:nvSpPr>
          <p:cNvPr id="6" name="TextBox 5"/>
          <p:cNvSpPr txBox="1"/>
          <p:nvPr/>
        </p:nvSpPr>
        <p:spPr>
          <a:xfrm>
            <a:off x="5245100" y="4824631"/>
            <a:ext cx="1587500" cy="646331"/>
          </a:xfrm>
          <a:prstGeom prst="rect">
            <a:avLst/>
          </a:prstGeom>
          <a:noFill/>
        </p:spPr>
        <p:txBody>
          <a:bodyPr wrap="square" rtlCol="0">
            <a:spAutoFit/>
          </a:bodyPr>
          <a:lstStyle/>
          <a:p>
            <a:pPr algn="ctr"/>
            <a:r>
              <a:rPr lang="en-GB" dirty="0" smtClean="0"/>
              <a:t>Lead Time to Market</a:t>
            </a:r>
            <a:endParaRPr lang="en-GB" dirty="0"/>
          </a:p>
        </p:txBody>
      </p:sp>
      <p:sp>
        <p:nvSpPr>
          <p:cNvPr id="7" name="TextBox 6"/>
          <p:cNvSpPr txBox="1"/>
          <p:nvPr/>
        </p:nvSpPr>
        <p:spPr>
          <a:xfrm>
            <a:off x="2006600" y="4018002"/>
            <a:ext cx="1587500" cy="646331"/>
          </a:xfrm>
          <a:prstGeom prst="rect">
            <a:avLst/>
          </a:prstGeom>
          <a:noFill/>
        </p:spPr>
        <p:txBody>
          <a:bodyPr wrap="square" rtlCol="0">
            <a:spAutoFit/>
          </a:bodyPr>
          <a:lstStyle/>
          <a:p>
            <a:pPr algn="ctr"/>
            <a:r>
              <a:rPr lang="en-GB" dirty="0" smtClean="0"/>
              <a:t>Low Observability</a:t>
            </a:r>
          </a:p>
        </p:txBody>
      </p:sp>
      <p:sp>
        <p:nvSpPr>
          <p:cNvPr id="8" name="TextBox 7"/>
          <p:cNvSpPr txBox="1"/>
          <p:nvPr/>
        </p:nvSpPr>
        <p:spPr>
          <a:xfrm>
            <a:off x="7810500" y="4178300"/>
            <a:ext cx="1866900" cy="646331"/>
          </a:xfrm>
          <a:prstGeom prst="rect">
            <a:avLst/>
          </a:prstGeom>
          <a:noFill/>
        </p:spPr>
        <p:txBody>
          <a:bodyPr wrap="square" rtlCol="0">
            <a:spAutoFit/>
          </a:bodyPr>
          <a:lstStyle/>
          <a:p>
            <a:pPr algn="ctr"/>
            <a:r>
              <a:rPr lang="en-GB" dirty="0" smtClean="0"/>
              <a:t>QUALIFICATION TIME SPAN</a:t>
            </a:r>
            <a:endParaRPr lang="en-GB" dirty="0"/>
          </a:p>
        </p:txBody>
      </p:sp>
      <p:sp>
        <p:nvSpPr>
          <p:cNvPr id="9" name="TextBox 8"/>
          <p:cNvSpPr txBox="1"/>
          <p:nvPr/>
        </p:nvSpPr>
        <p:spPr>
          <a:xfrm>
            <a:off x="5181600" y="3448566"/>
            <a:ext cx="1803400" cy="369332"/>
          </a:xfrm>
          <a:prstGeom prst="rect">
            <a:avLst/>
          </a:prstGeom>
          <a:noFill/>
        </p:spPr>
        <p:txBody>
          <a:bodyPr wrap="square" rtlCol="0">
            <a:spAutoFit/>
          </a:bodyPr>
          <a:lstStyle/>
          <a:p>
            <a:r>
              <a:rPr lang="en-GB" b="1" dirty="0" smtClean="0">
                <a:solidFill>
                  <a:schemeClr val="accent2"/>
                </a:solidFill>
              </a:rPr>
              <a:t>AFFORDABLE</a:t>
            </a:r>
            <a:endParaRPr lang="en-GB" b="1" dirty="0">
              <a:solidFill>
                <a:schemeClr val="accent2"/>
              </a:solidFill>
            </a:endParaRPr>
          </a:p>
        </p:txBody>
      </p:sp>
      <p:sp>
        <p:nvSpPr>
          <p:cNvPr id="10" name="TextBox 9"/>
          <p:cNvSpPr txBox="1"/>
          <p:nvPr/>
        </p:nvSpPr>
        <p:spPr>
          <a:xfrm>
            <a:off x="5029200" y="1929368"/>
            <a:ext cx="2019300" cy="646331"/>
          </a:xfrm>
          <a:prstGeom prst="rect">
            <a:avLst/>
          </a:prstGeom>
          <a:noFill/>
        </p:spPr>
        <p:txBody>
          <a:bodyPr wrap="square" rtlCol="0">
            <a:spAutoFit/>
          </a:bodyPr>
          <a:lstStyle/>
          <a:p>
            <a:pPr algn="ctr"/>
            <a:r>
              <a:rPr lang="en-GB" dirty="0" smtClean="0"/>
              <a:t>FLEXIBLE</a:t>
            </a:r>
          </a:p>
          <a:p>
            <a:pPr algn="ctr"/>
            <a:r>
              <a:rPr lang="en-GB" dirty="0" smtClean="0"/>
              <a:t>Re-configurable</a:t>
            </a:r>
            <a:endParaRPr lang="en-GB" dirty="0"/>
          </a:p>
        </p:txBody>
      </p:sp>
      <p:sp>
        <p:nvSpPr>
          <p:cNvPr id="11" name="TextBox 10"/>
          <p:cNvSpPr txBox="1"/>
          <p:nvPr/>
        </p:nvSpPr>
        <p:spPr>
          <a:xfrm>
            <a:off x="7950200" y="2680732"/>
            <a:ext cx="1587500" cy="646331"/>
          </a:xfrm>
          <a:prstGeom prst="rect">
            <a:avLst/>
          </a:prstGeom>
          <a:noFill/>
        </p:spPr>
        <p:txBody>
          <a:bodyPr wrap="square" rtlCol="0">
            <a:spAutoFit/>
          </a:bodyPr>
          <a:lstStyle/>
          <a:p>
            <a:pPr algn="ctr"/>
            <a:r>
              <a:rPr lang="en-GB" dirty="0" smtClean="0"/>
              <a:t>Environment&amp; Efficiency</a:t>
            </a:r>
            <a:endParaRPr lang="en-GB" dirty="0"/>
          </a:p>
        </p:txBody>
      </p:sp>
    </p:spTree>
    <p:extLst>
      <p:ext uri="{BB962C8B-B14F-4D97-AF65-F5344CB8AC3E}">
        <p14:creationId xmlns:p14="http://schemas.microsoft.com/office/powerpoint/2010/main" val="103432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AIRCRAFT</a:t>
            </a:r>
            <a:br>
              <a:rPr lang="en-GB" dirty="0" smtClean="0"/>
            </a:br>
            <a:r>
              <a:rPr lang="en-GB" dirty="0" smtClean="0">
                <a:solidFill>
                  <a:srgbClr val="FC4C02"/>
                </a:solidFill>
              </a:rPr>
              <a:t>Materials Make Up</a:t>
            </a:r>
            <a:endParaRPr lang="en-GB" dirty="0">
              <a:solidFill>
                <a:srgbClr val="FC4C02"/>
              </a:solidFill>
            </a:endParaRPr>
          </a:p>
        </p:txBody>
      </p:sp>
      <p:sp>
        <p:nvSpPr>
          <p:cNvPr id="3" name="Slide Number Placeholder 2"/>
          <p:cNvSpPr>
            <a:spLocks noGrp="1"/>
          </p:cNvSpPr>
          <p:nvPr>
            <p:ph type="sldNum" sz="quarter" idx="12"/>
          </p:nvPr>
        </p:nvSpPr>
        <p:spPr/>
        <p:txBody>
          <a:bodyPr/>
          <a:lstStyle/>
          <a:p>
            <a:fld id="{455123DE-DF0A-45CF-9929-81DBBDC71DC7}" type="slidenum">
              <a:rPr lang="en-AU" smtClean="0"/>
              <a:pPr/>
              <a:t>4</a:t>
            </a:fld>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00" y="1688124"/>
            <a:ext cx="3524818" cy="2349305"/>
          </a:xfrm>
          <a:prstGeom prst="rect">
            <a:avLst/>
          </a:prstGeom>
        </p:spPr>
      </p:pic>
      <p:sp>
        <p:nvSpPr>
          <p:cNvPr id="7" name="TextBox 6"/>
          <p:cNvSpPr txBox="1"/>
          <p:nvPr/>
        </p:nvSpPr>
        <p:spPr>
          <a:xfrm>
            <a:off x="576000" y="4478215"/>
            <a:ext cx="3222277" cy="646331"/>
          </a:xfrm>
          <a:prstGeom prst="rect">
            <a:avLst/>
          </a:prstGeom>
          <a:noFill/>
        </p:spPr>
        <p:txBody>
          <a:bodyPr wrap="square" rtlCol="0">
            <a:spAutoFit/>
          </a:bodyPr>
          <a:lstStyle/>
          <a:p>
            <a:pPr algn="ctr"/>
            <a:r>
              <a:rPr lang="en-GB" dirty="0" smtClean="0"/>
              <a:t>Bae Hawk </a:t>
            </a:r>
          </a:p>
          <a:p>
            <a:pPr algn="ctr"/>
            <a:r>
              <a:rPr lang="en-GB" dirty="0" smtClean="0"/>
              <a:t>100% Metallic</a:t>
            </a:r>
            <a:endParaRPr lang="en-GB" dirty="0"/>
          </a:p>
        </p:txBody>
      </p:sp>
      <p:pic>
        <p:nvPicPr>
          <p:cNvPr id="8" name="Picture 7" descr="H:\Documents\NDT Development\Final Report\Research\1434609425280.jpg"/>
          <p:cNvPicPr/>
          <p:nvPr/>
        </p:nvPicPr>
        <p:blipFill rotWithShape="1">
          <a:blip r:embed="rId3">
            <a:extLst>
              <a:ext uri="{28A0092B-C50C-407E-A947-70E740481C1C}">
                <a14:useLocalDpi xmlns:a14="http://schemas.microsoft.com/office/drawing/2010/main" val="0"/>
              </a:ext>
            </a:extLst>
          </a:blip>
          <a:srcRect l="49723"/>
          <a:stretch/>
        </p:blipFill>
        <p:spPr bwMode="auto">
          <a:xfrm>
            <a:off x="4621823" y="1503680"/>
            <a:ext cx="2667000" cy="2992120"/>
          </a:xfrm>
          <a:prstGeom prst="rect">
            <a:avLst/>
          </a:prstGeom>
          <a:noFill/>
          <a:ln>
            <a:noFill/>
          </a:ln>
          <a:extLst>
            <a:ext uri="{53640926-AAD7-44D8-BBD7-CCE9431645EC}">
              <a14:shadowObscured xmlns:a14="http://schemas.microsoft.com/office/drawing/2010/main"/>
            </a:ext>
          </a:extLst>
        </p:spPr>
      </p:pic>
      <p:sp>
        <p:nvSpPr>
          <p:cNvPr id="9" name="TextBox 8"/>
          <p:cNvSpPr txBox="1"/>
          <p:nvPr/>
        </p:nvSpPr>
        <p:spPr>
          <a:xfrm>
            <a:off x="4066546" y="4791834"/>
            <a:ext cx="3222277" cy="923330"/>
          </a:xfrm>
          <a:prstGeom prst="rect">
            <a:avLst/>
          </a:prstGeom>
          <a:noFill/>
        </p:spPr>
        <p:txBody>
          <a:bodyPr wrap="square" rtlCol="0">
            <a:spAutoFit/>
          </a:bodyPr>
          <a:lstStyle/>
          <a:p>
            <a:pPr algn="ctr"/>
            <a:r>
              <a:rPr lang="en-GB" dirty="0" smtClean="0"/>
              <a:t>Eurofighter Typhoon</a:t>
            </a:r>
            <a:endParaRPr lang="en-GB" dirty="0"/>
          </a:p>
          <a:p>
            <a:pPr algn="ctr"/>
            <a:r>
              <a:rPr lang="en-GB" dirty="0" smtClean="0"/>
              <a:t>Composite Skins</a:t>
            </a:r>
          </a:p>
          <a:p>
            <a:pPr algn="ctr"/>
            <a:r>
              <a:rPr lang="en-GB" dirty="0" smtClean="0"/>
              <a:t>Metallic Frames </a:t>
            </a:r>
          </a:p>
        </p:txBody>
      </p:sp>
      <p:sp>
        <p:nvSpPr>
          <p:cNvPr id="10" name="TextBox 9"/>
          <p:cNvSpPr txBox="1"/>
          <p:nvPr/>
        </p:nvSpPr>
        <p:spPr>
          <a:xfrm>
            <a:off x="8133590" y="4456330"/>
            <a:ext cx="3222277" cy="646331"/>
          </a:xfrm>
          <a:prstGeom prst="rect">
            <a:avLst/>
          </a:prstGeom>
          <a:noFill/>
        </p:spPr>
        <p:txBody>
          <a:bodyPr wrap="square" rtlCol="0">
            <a:spAutoFit/>
          </a:bodyPr>
          <a:lstStyle/>
          <a:p>
            <a:pPr algn="ctr"/>
            <a:r>
              <a:rPr lang="en-GB" dirty="0" smtClean="0"/>
              <a:t>Future Fighter</a:t>
            </a:r>
          </a:p>
          <a:p>
            <a:pPr algn="ctr"/>
            <a:r>
              <a:rPr lang="en-GB" dirty="0" smtClean="0"/>
              <a:t> ? ? ?</a:t>
            </a:r>
            <a:endParaRPr lang="en-GB" dirty="0"/>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16935" r="13792" b="19902"/>
          <a:stretch/>
        </p:blipFill>
        <p:spPr>
          <a:xfrm>
            <a:off x="7571889" y="2020862"/>
            <a:ext cx="4006716" cy="1957755"/>
          </a:xfrm>
          <a:prstGeom prst="rect">
            <a:avLst/>
          </a:prstGeom>
        </p:spPr>
      </p:pic>
    </p:spTree>
    <p:extLst>
      <p:ext uri="{BB962C8B-B14F-4D97-AF65-F5344CB8AC3E}">
        <p14:creationId xmlns:p14="http://schemas.microsoft.com/office/powerpoint/2010/main" val="231582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AIRCRAFT</a:t>
            </a:r>
            <a:br>
              <a:rPr lang="en-GB" dirty="0" smtClean="0"/>
            </a:br>
            <a:r>
              <a:rPr lang="en-GB" dirty="0" smtClean="0">
                <a:solidFill>
                  <a:srgbClr val="FC4C02"/>
                </a:solidFill>
              </a:rPr>
              <a:t>ASSEMBLY PROGRESSION</a:t>
            </a:r>
            <a:endParaRPr lang="en-GB" dirty="0">
              <a:solidFill>
                <a:srgbClr val="FC4C02"/>
              </a:solidFill>
            </a:endParaRPr>
          </a:p>
        </p:txBody>
      </p:sp>
      <p:sp>
        <p:nvSpPr>
          <p:cNvPr id="3" name="Slide Number Placeholder 2"/>
          <p:cNvSpPr>
            <a:spLocks noGrp="1"/>
          </p:cNvSpPr>
          <p:nvPr>
            <p:ph type="sldNum" sz="quarter" idx="12"/>
          </p:nvPr>
        </p:nvSpPr>
        <p:spPr/>
        <p:txBody>
          <a:bodyPr/>
          <a:lstStyle/>
          <a:p>
            <a:fld id="{455123DE-DF0A-45CF-9929-81DBBDC71DC7}" type="slidenum">
              <a:rPr lang="en-AU" smtClean="0"/>
              <a:pPr/>
              <a:t>5</a:t>
            </a:fld>
            <a:endParaRPr lang="en-AU" dirty="0"/>
          </a:p>
        </p:txBody>
      </p:sp>
      <p:sp>
        <p:nvSpPr>
          <p:cNvPr id="5" name="Text Placeholder 4"/>
          <p:cNvSpPr>
            <a:spLocks noGrp="1"/>
          </p:cNvSpPr>
          <p:nvPr>
            <p:ph type="body" sz="quarter" idx="17"/>
          </p:nvPr>
        </p:nvSpPr>
        <p:spPr/>
        <p:txBody>
          <a:bodyPr/>
          <a:lstStyle/>
          <a:p>
            <a:pPr marL="0" indent="0">
              <a:buNone/>
            </a:pPr>
            <a:r>
              <a:rPr lang="en-GB" dirty="0" smtClean="0">
                <a:solidFill>
                  <a:schemeClr val="tx1"/>
                </a:solidFill>
              </a:rPr>
              <a:t> </a:t>
            </a:r>
            <a:endParaRPr lang="en-GB" dirty="0">
              <a:solidFill>
                <a:schemeClr val="tx1"/>
              </a:solidFill>
            </a:endParaRPr>
          </a:p>
        </p:txBody>
      </p:sp>
      <p:pic>
        <p:nvPicPr>
          <p:cNvPr id="7" name="Picture 6" descr="D:\tempest.jpg"/>
          <p:cNvPicPr/>
          <p:nvPr/>
        </p:nvPicPr>
        <p:blipFill>
          <a:blip r:embed="rId2">
            <a:extLst>
              <a:ext uri="{28A0092B-C50C-407E-A947-70E740481C1C}">
                <a14:useLocalDpi xmlns:a14="http://schemas.microsoft.com/office/drawing/2010/main" val="0"/>
              </a:ext>
            </a:extLst>
          </a:blip>
          <a:srcRect/>
          <a:stretch>
            <a:fillRect/>
          </a:stretch>
        </p:blipFill>
        <p:spPr bwMode="auto">
          <a:xfrm>
            <a:off x="7954883" y="2504538"/>
            <a:ext cx="3568900" cy="2006014"/>
          </a:xfrm>
          <a:prstGeom prst="rect">
            <a:avLst/>
          </a:prstGeom>
          <a:noFill/>
          <a:ln>
            <a:no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000" y="2332893"/>
            <a:ext cx="3524818" cy="2349305"/>
          </a:xfrm>
          <a:prstGeom prst="rect">
            <a:avLst/>
          </a:prstGeom>
        </p:spPr>
      </p:pic>
      <p:sp>
        <p:nvSpPr>
          <p:cNvPr id="8" name="TextBox 7"/>
          <p:cNvSpPr txBox="1"/>
          <p:nvPr/>
        </p:nvSpPr>
        <p:spPr>
          <a:xfrm>
            <a:off x="576000" y="4876800"/>
            <a:ext cx="3327785" cy="646331"/>
          </a:xfrm>
          <a:prstGeom prst="rect">
            <a:avLst/>
          </a:prstGeom>
          <a:noFill/>
        </p:spPr>
        <p:txBody>
          <a:bodyPr wrap="square" rtlCol="0">
            <a:spAutoFit/>
          </a:bodyPr>
          <a:lstStyle/>
          <a:p>
            <a:pPr algn="ctr"/>
            <a:r>
              <a:rPr lang="en-GB" dirty="0" smtClean="0"/>
              <a:t>Conventional Welding</a:t>
            </a:r>
          </a:p>
          <a:p>
            <a:pPr algn="ctr"/>
            <a:r>
              <a:rPr lang="en-GB" dirty="0" smtClean="0"/>
              <a:t>Rivets - thousands of them! </a:t>
            </a:r>
            <a:endParaRPr lang="en-GB" dirty="0"/>
          </a:p>
        </p:txBody>
      </p:sp>
      <p:sp>
        <p:nvSpPr>
          <p:cNvPr id="9" name="TextBox 8"/>
          <p:cNvSpPr txBox="1"/>
          <p:nvPr/>
        </p:nvSpPr>
        <p:spPr>
          <a:xfrm>
            <a:off x="4726963" y="4436015"/>
            <a:ext cx="2678723" cy="1754326"/>
          </a:xfrm>
          <a:prstGeom prst="rect">
            <a:avLst/>
          </a:prstGeom>
          <a:noFill/>
        </p:spPr>
        <p:txBody>
          <a:bodyPr wrap="square" rtlCol="0">
            <a:spAutoFit/>
          </a:bodyPr>
          <a:lstStyle/>
          <a:p>
            <a:pPr algn="ctr"/>
            <a:r>
              <a:rPr lang="en-GB" dirty="0" smtClean="0"/>
              <a:t>Bonded Composites</a:t>
            </a:r>
          </a:p>
          <a:p>
            <a:pPr algn="ctr"/>
            <a:r>
              <a:rPr lang="en-GB" dirty="0" smtClean="0"/>
              <a:t>Novel Fasteners</a:t>
            </a:r>
          </a:p>
          <a:p>
            <a:pPr algn="ctr"/>
            <a:r>
              <a:rPr lang="en-GB" dirty="0" smtClean="0"/>
              <a:t>EB Welds</a:t>
            </a:r>
          </a:p>
          <a:p>
            <a:pPr algn="ctr"/>
            <a:r>
              <a:rPr lang="en-GB" dirty="0" smtClean="0"/>
              <a:t>Diffusion Bonding</a:t>
            </a:r>
          </a:p>
          <a:p>
            <a:pPr algn="ctr"/>
            <a:r>
              <a:rPr lang="en-GB" dirty="0" smtClean="0"/>
              <a:t>Co-Bonded Assemblies</a:t>
            </a:r>
          </a:p>
          <a:p>
            <a:pPr algn="ctr"/>
            <a:endParaRPr lang="en-GB" dirty="0"/>
          </a:p>
        </p:txBody>
      </p:sp>
      <p:sp>
        <p:nvSpPr>
          <p:cNvPr id="10" name="TextBox 9"/>
          <p:cNvSpPr txBox="1"/>
          <p:nvPr/>
        </p:nvSpPr>
        <p:spPr>
          <a:xfrm>
            <a:off x="8225809" y="4738300"/>
            <a:ext cx="2873914" cy="923330"/>
          </a:xfrm>
          <a:prstGeom prst="rect">
            <a:avLst/>
          </a:prstGeom>
          <a:noFill/>
        </p:spPr>
        <p:txBody>
          <a:bodyPr wrap="square" rtlCol="0">
            <a:spAutoFit/>
          </a:bodyPr>
          <a:lstStyle/>
          <a:p>
            <a:pPr algn="ctr"/>
            <a:endParaRPr lang="en-GB" dirty="0" smtClean="0"/>
          </a:p>
          <a:p>
            <a:pPr algn="ctr"/>
            <a:r>
              <a:rPr lang="en-GB" dirty="0" smtClean="0">
                <a:solidFill>
                  <a:schemeClr val="accent2"/>
                </a:solidFill>
              </a:rPr>
              <a:t>????</a:t>
            </a:r>
          </a:p>
          <a:p>
            <a:pPr algn="ctr"/>
            <a:endParaRPr lang="en-GB" dirty="0" smtClean="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822" y="2332893"/>
            <a:ext cx="3524818" cy="234930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589" y="2504538"/>
            <a:ext cx="2619375" cy="1743075"/>
          </a:xfrm>
          <a:prstGeom prst="rect">
            <a:avLst/>
          </a:prstGeom>
        </p:spPr>
      </p:pic>
    </p:spTree>
    <p:extLst>
      <p:ext uri="{BB962C8B-B14F-4D97-AF65-F5344CB8AC3E}">
        <p14:creationId xmlns:p14="http://schemas.microsoft.com/office/powerpoint/2010/main" val="117823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FIGHTER</a:t>
            </a:r>
            <a:br>
              <a:rPr lang="en-GB" dirty="0" smtClean="0"/>
            </a:br>
            <a:r>
              <a:rPr lang="en-GB" dirty="0" smtClean="0">
                <a:solidFill>
                  <a:srgbClr val="FC4C02"/>
                </a:solidFill>
              </a:rPr>
              <a:t>DETAIL &amp; ASSEMBLY MANUFACTURE</a:t>
            </a:r>
            <a:endParaRPr lang="en-GB" dirty="0">
              <a:solidFill>
                <a:srgbClr val="FC4C02"/>
              </a:solidFill>
            </a:endParaRPr>
          </a:p>
        </p:txBody>
      </p:sp>
      <p:sp>
        <p:nvSpPr>
          <p:cNvPr id="3" name="Slide Number Placeholder 2"/>
          <p:cNvSpPr>
            <a:spLocks noGrp="1"/>
          </p:cNvSpPr>
          <p:nvPr>
            <p:ph type="sldNum" sz="quarter" idx="12"/>
          </p:nvPr>
        </p:nvSpPr>
        <p:spPr/>
        <p:txBody>
          <a:bodyPr/>
          <a:lstStyle/>
          <a:p>
            <a:fld id="{455123DE-DF0A-45CF-9929-81DBBDC71DC7}" type="slidenum">
              <a:rPr lang="en-AU" smtClean="0"/>
              <a:pPr/>
              <a:t>6</a:t>
            </a:fld>
            <a:endParaRPr lang="en-AU" dirty="0"/>
          </a:p>
        </p:txBody>
      </p:sp>
      <p:sp>
        <p:nvSpPr>
          <p:cNvPr id="10" name="TextBox 9"/>
          <p:cNvSpPr txBox="1"/>
          <p:nvPr/>
        </p:nvSpPr>
        <p:spPr>
          <a:xfrm>
            <a:off x="4426246" y="1606609"/>
            <a:ext cx="3222277" cy="369332"/>
          </a:xfrm>
          <a:prstGeom prst="rect">
            <a:avLst/>
          </a:prstGeom>
          <a:noFill/>
        </p:spPr>
        <p:txBody>
          <a:bodyPr wrap="square" rtlCol="0">
            <a:spAutoFit/>
          </a:bodyPr>
          <a:lstStyle/>
          <a:p>
            <a:pPr algn="ctr"/>
            <a:r>
              <a:rPr lang="en-GB" dirty="0" smtClean="0">
                <a:solidFill>
                  <a:srgbClr val="FF0000"/>
                </a:solidFill>
              </a:rPr>
              <a:t>3D Composites</a:t>
            </a:r>
          </a:p>
        </p:txBody>
      </p:sp>
      <p:pic>
        <p:nvPicPr>
          <p:cNvPr id="12" name="Picture 11" descr="H:\Documents\NDT Development\Research\Team_tempest.jpg"/>
          <p:cNvPicPr/>
          <p:nvPr/>
        </p:nvPicPr>
        <p:blipFill>
          <a:blip r:embed="rId2">
            <a:extLst>
              <a:ext uri="{28A0092B-C50C-407E-A947-70E740481C1C}">
                <a14:useLocalDpi xmlns:a14="http://schemas.microsoft.com/office/drawing/2010/main" val="0"/>
              </a:ext>
            </a:extLst>
          </a:blip>
          <a:srcRect/>
          <a:stretch>
            <a:fillRect/>
          </a:stretch>
        </p:blipFill>
        <p:spPr bwMode="auto">
          <a:xfrm>
            <a:off x="3489395" y="2582200"/>
            <a:ext cx="4869159" cy="2520461"/>
          </a:xfrm>
          <a:prstGeom prst="rect">
            <a:avLst/>
          </a:prstGeom>
          <a:noFill/>
          <a:ln>
            <a:noFill/>
          </a:ln>
        </p:spPr>
      </p:pic>
      <p:sp>
        <p:nvSpPr>
          <p:cNvPr id="13" name="TextBox 12"/>
          <p:cNvSpPr txBox="1"/>
          <p:nvPr/>
        </p:nvSpPr>
        <p:spPr>
          <a:xfrm>
            <a:off x="1878256" y="1780730"/>
            <a:ext cx="3222277" cy="369332"/>
          </a:xfrm>
          <a:prstGeom prst="rect">
            <a:avLst/>
          </a:prstGeom>
          <a:noFill/>
        </p:spPr>
        <p:txBody>
          <a:bodyPr wrap="square" rtlCol="0">
            <a:spAutoFit/>
          </a:bodyPr>
          <a:lstStyle/>
          <a:p>
            <a:pPr algn="ctr"/>
            <a:r>
              <a:rPr lang="en-GB" dirty="0" smtClean="0">
                <a:solidFill>
                  <a:srgbClr val="FF0000"/>
                </a:solidFill>
              </a:rPr>
              <a:t>Z stitching</a:t>
            </a:r>
          </a:p>
        </p:txBody>
      </p:sp>
      <p:sp>
        <p:nvSpPr>
          <p:cNvPr id="14" name="TextBox 13"/>
          <p:cNvSpPr txBox="1"/>
          <p:nvPr/>
        </p:nvSpPr>
        <p:spPr>
          <a:xfrm>
            <a:off x="5923975" y="5570023"/>
            <a:ext cx="2434580" cy="369332"/>
          </a:xfrm>
          <a:prstGeom prst="rect">
            <a:avLst/>
          </a:prstGeom>
          <a:noFill/>
        </p:spPr>
        <p:txBody>
          <a:bodyPr wrap="square" rtlCol="0">
            <a:spAutoFit/>
          </a:bodyPr>
          <a:lstStyle/>
          <a:p>
            <a:pPr algn="ctr"/>
            <a:r>
              <a:rPr lang="en-GB" dirty="0" smtClean="0"/>
              <a:t>WAAM</a:t>
            </a:r>
          </a:p>
        </p:txBody>
      </p:sp>
      <p:sp>
        <p:nvSpPr>
          <p:cNvPr id="15" name="TextBox 14"/>
          <p:cNvSpPr txBox="1"/>
          <p:nvPr/>
        </p:nvSpPr>
        <p:spPr>
          <a:xfrm>
            <a:off x="8028082" y="2340369"/>
            <a:ext cx="3222277" cy="369332"/>
          </a:xfrm>
          <a:prstGeom prst="rect">
            <a:avLst/>
          </a:prstGeom>
          <a:noFill/>
        </p:spPr>
        <p:txBody>
          <a:bodyPr wrap="square" rtlCol="0">
            <a:spAutoFit/>
          </a:bodyPr>
          <a:lstStyle/>
          <a:p>
            <a:pPr algn="ctr"/>
            <a:r>
              <a:rPr lang="en-GB" dirty="0" smtClean="0"/>
              <a:t>Powder HIP</a:t>
            </a:r>
          </a:p>
        </p:txBody>
      </p:sp>
      <p:sp>
        <p:nvSpPr>
          <p:cNvPr id="16" name="TextBox 15"/>
          <p:cNvSpPr txBox="1"/>
          <p:nvPr/>
        </p:nvSpPr>
        <p:spPr>
          <a:xfrm>
            <a:off x="8497005" y="4230908"/>
            <a:ext cx="3222277" cy="646331"/>
          </a:xfrm>
          <a:prstGeom prst="rect">
            <a:avLst/>
          </a:prstGeom>
          <a:noFill/>
        </p:spPr>
        <p:txBody>
          <a:bodyPr wrap="square" rtlCol="0">
            <a:spAutoFit/>
          </a:bodyPr>
          <a:lstStyle/>
          <a:p>
            <a:pPr algn="ctr"/>
            <a:r>
              <a:rPr lang="en-GB" dirty="0" smtClean="0"/>
              <a:t>Friction Stir Welding</a:t>
            </a:r>
          </a:p>
          <a:p>
            <a:pPr algn="ctr"/>
            <a:r>
              <a:rPr lang="en-GB" dirty="0" smtClean="0"/>
              <a:t>Linear &amp; Spot</a:t>
            </a:r>
          </a:p>
        </p:txBody>
      </p:sp>
      <p:sp>
        <p:nvSpPr>
          <p:cNvPr id="17" name="TextBox 16"/>
          <p:cNvSpPr txBox="1"/>
          <p:nvPr/>
        </p:nvSpPr>
        <p:spPr>
          <a:xfrm>
            <a:off x="400153" y="2583761"/>
            <a:ext cx="3222277" cy="646331"/>
          </a:xfrm>
          <a:prstGeom prst="rect">
            <a:avLst/>
          </a:prstGeom>
          <a:noFill/>
        </p:spPr>
        <p:txBody>
          <a:bodyPr wrap="square" rtlCol="0">
            <a:spAutoFit/>
          </a:bodyPr>
          <a:lstStyle/>
          <a:p>
            <a:pPr algn="ctr"/>
            <a:r>
              <a:rPr lang="en-GB" dirty="0" smtClean="0">
                <a:solidFill>
                  <a:srgbClr val="FF0000"/>
                </a:solidFill>
              </a:rPr>
              <a:t>Paste Adhesive Bonded Primary Structure </a:t>
            </a:r>
          </a:p>
        </p:txBody>
      </p:sp>
      <p:sp>
        <p:nvSpPr>
          <p:cNvPr id="18" name="TextBox 17"/>
          <p:cNvSpPr txBox="1"/>
          <p:nvPr/>
        </p:nvSpPr>
        <p:spPr>
          <a:xfrm>
            <a:off x="8654482" y="3180515"/>
            <a:ext cx="3222277" cy="369332"/>
          </a:xfrm>
          <a:prstGeom prst="rect">
            <a:avLst/>
          </a:prstGeom>
          <a:noFill/>
        </p:spPr>
        <p:txBody>
          <a:bodyPr wrap="square" rtlCol="0">
            <a:spAutoFit/>
          </a:bodyPr>
          <a:lstStyle/>
          <a:p>
            <a:pPr algn="ctr"/>
            <a:r>
              <a:rPr lang="en-GB" dirty="0" smtClean="0">
                <a:solidFill>
                  <a:srgbClr val="FF0000"/>
                </a:solidFill>
              </a:rPr>
              <a:t>Fibre Reinforced FDM/Plastics</a:t>
            </a:r>
          </a:p>
        </p:txBody>
      </p:sp>
      <p:sp>
        <p:nvSpPr>
          <p:cNvPr id="19" name="TextBox 18"/>
          <p:cNvSpPr txBox="1"/>
          <p:nvPr/>
        </p:nvSpPr>
        <p:spPr>
          <a:xfrm>
            <a:off x="2815108" y="5598153"/>
            <a:ext cx="3222277" cy="646331"/>
          </a:xfrm>
          <a:prstGeom prst="rect">
            <a:avLst/>
          </a:prstGeom>
          <a:noFill/>
        </p:spPr>
        <p:txBody>
          <a:bodyPr wrap="square" rtlCol="0">
            <a:spAutoFit/>
          </a:bodyPr>
          <a:lstStyle/>
          <a:p>
            <a:pPr algn="ctr"/>
            <a:r>
              <a:rPr lang="en-GB" dirty="0" smtClean="0">
                <a:solidFill>
                  <a:srgbClr val="FF0000"/>
                </a:solidFill>
              </a:rPr>
              <a:t>Hybrid &amp; Dissimilar Composites Materials</a:t>
            </a:r>
          </a:p>
        </p:txBody>
      </p:sp>
      <p:sp>
        <p:nvSpPr>
          <p:cNvPr id="20" name="TextBox 19"/>
          <p:cNvSpPr txBox="1"/>
          <p:nvPr/>
        </p:nvSpPr>
        <p:spPr>
          <a:xfrm>
            <a:off x="0" y="3567596"/>
            <a:ext cx="3222277" cy="369332"/>
          </a:xfrm>
          <a:prstGeom prst="rect">
            <a:avLst/>
          </a:prstGeom>
          <a:noFill/>
        </p:spPr>
        <p:txBody>
          <a:bodyPr wrap="square" rtlCol="0">
            <a:spAutoFit/>
          </a:bodyPr>
          <a:lstStyle/>
          <a:p>
            <a:pPr algn="ctr"/>
            <a:r>
              <a:rPr lang="en-GB" dirty="0" smtClean="0">
                <a:solidFill>
                  <a:srgbClr val="FF0000"/>
                </a:solidFill>
              </a:rPr>
              <a:t>Thermoplastics</a:t>
            </a:r>
          </a:p>
        </p:txBody>
      </p:sp>
      <p:sp>
        <p:nvSpPr>
          <p:cNvPr id="21" name="TextBox 20"/>
          <p:cNvSpPr txBox="1"/>
          <p:nvPr/>
        </p:nvSpPr>
        <p:spPr>
          <a:xfrm>
            <a:off x="7865723" y="5315112"/>
            <a:ext cx="3222277" cy="369332"/>
          </a:xfrm>
          <a:prstGeom prst="rect">
            <a:avLst/>
          </a:prstGeom>
          <a:noFill/>
        </p:spPr>
        <p:txBody>
          <a:bodyPr wrap="square" rtlCol="0">
            <a:spAutoFit/>
          </a:bodyPr>
          <a:lstStyle/>
          <a:p>
            <a:pPr algn="ctr"/>
            <a:r>
              <a:rPr lang="en-GB" dirty="0" smtClean="0"/>
              <a:t>Metal Matrix Composites</a:t>
            </a:r>
          </a:p>
        </p:txBody>
      </p:sp>
      <p:sp>
        <p:nvSpPr>
          <p:cNvPr id="22" name="TextBox 21"/>
          <p:cNvSpPr txBox="1"/>
          <p:nvPr/>
        </p:nvSpPr>
        <p:spPr>
          <a:xfrm>
            <a:off x="575999" y="5130446"/>
            <a:ext cx="3222277" cy="369332"/>
          </a:xfrm>
          <a:prstGeom prst="rect">
            <a:avLst/>
          </a:prstGeom>
          <a:noFill/>
        </p:spPr>
        <p:txBody>
          <a:bodyPr wrap="square" rtlCol="0">
            <a:spAutoFit/>
          </a:bodyPr>
          <a:lstStyle/>
          <a:p>
            <a:pPr algn="ctr"/>
            <a:r>
              <a:rPr lang="en-GB" dirty="0" smtClean="0"/>
              <a:t>Friction Stir Welding</a:t>
            </a:r>
          </a:p>
        </p:txBody>
      </p:sp>
      <p:sp>
        <p:nvSpPr>
          <p:cNvPr id="23" name="TextBox 22"/>
          <p:cNvSpPr txBox="1"/>
          <p:nvPr/>
        </p:nvSpPr>
        <p:spPr>
          <a:xfrm>
            <a:off x="7043343" y="1780730"/>
            <a:ext cx="3222277" cy="369332"/>
          </a:xfrm>
          <a:prstGeom prst="rect">
            <a:avLst/>
          </a:prstGeom>
          <a:noFill/>
        </p:spPr>
        <p:txBody>
          <a:bodyPr wrap="square" rtlCol="0">
            <a:spAutoFit/>
          </a:bodyPr>
          <a:lstStyle/>
          <a:p>
            <a:pPr algn="ctr"/>
            <a:r>
              <a:rPr lang="en-GB" dirty="0" smtClean="0">
                <a:solidFill>
                  <a:srgbClr val="FF0000"/>
                </a:solidFill>
              </a:rPr>
              <a:t>RTM &amp; LRI</a:t>
            </a:r>
          </a:p>
        </p:txBody>
      </p:sp>
      <p:sp>
        <p:nvSpPr>
          <p:cNvPr id="24" name="TextBox 23"/>
          <p:cNvSpPr txBox="1"/>
          <p:nvPr/>
        </p:nvSpPr>
        <p:spPr>
          <a:xfrm>
            <a:off x="152400" y="4246412"/>
            <a:ext cx="3222277" cy="369332"/>
          </a:xfrm>
          <a:prstGeom prst="rect">
            <a:avLst/>
          </a:prstGeom>
          <a:noFill/>
        </p:spPr>
        <p:txBody>
          <a:bodyPr wrap="square" rtlCol="0">
            <a:spAutoFit/>
          </a:bodyPr>
          <a:lstStyle/>
          <a:p>
            <a:pPr algn="ctr"/>
            <a:r>
              <a:rPr lang="en-GB" dirty="0" smtClean="0">
                <a:solidFill>
                  <a:srgbClr val="FF0000"/>
                </a:solidFill>
              </a:rPr>
              <a:t>AFP Toe Steering</a:t>
            </a:r>
          </a:p>
        </p:txBody>
      </p:sp>
    </p:spTree>
    <p:extLst>
      <p:ext uri="{BB962C8B-B14F-4D97-AF65-F5344CB8AC3E}">
        <p14:creationId xmlns:p14="http://schemas.microsoft.com/office/powerpoint/2010/main" val="130798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MATERIALS</a:t>
            </a:r>
            <a:br>
              <a:rPr lang="en-GB" dirty="0" smtClean="0"/>
            </a:br>
            <a:r>
              <a:rPr lang="en-GB" dirty="0">
                <a:solidFill>
                  <a:srgbClr val="FC4C02"/>
                </a:solidFill>
              </a:rPr>
              <a:t>3D COMPOSITES – Raw Material form</a:t>
            </a:r>
          </a:p>
        </p:txBody>
      </p:sp>
      <p:sp>
        <p:nvSpPr>
          <p:cNvPr id="3" name="Slide Number Placeholder 2"/>
          <p:cNvSpPr>
            <a:spLocks noGrp="1"/>
          </p:cNvSpPr>
          <p:nvPr>
            <p:ph type="sldNum" sz="quarter" idx="12"/>
          </p:nvPr>
        </p:nvSpPr>
        <p:spPr/>
        <p:txBody>
          <a:bodyPr/>
          <a:lstStyle/>
          <a:p>
            <a:fld id="{455123DE-DF0A-45CF-9929-81DBBDC71DC7}" type="slidenum">
              <a:rPr lang="en-AU" smtClean="0"/>
              <a:pPr/>
              <a:t>7</a:t>
            </a:fld>
            <a:endParaRPr lang="en-AU" dirty="0"/>
          </a:p>
        </p:txBody>
      </p:sp>
      <p:sp>
        <p:nvSpPr>
          <p:cNvPr id="4" name="Text Placeholder 3"/>
          <p:cNvSpPr>
            <a:spLocks noGrp="1"/>
          </p:cNvSpPr>
          <p:nvPr>
            <p:ph type="body" sz="quarter" idx="17"/>
          </p:nvPr>
        </p:nvSpPr>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The more complex the preforms become (tailored strength), the more critical to the structure.</a:t>
            </a:r>
          </a:p>
          <a:p>
            <a:pPr lvl="1"/>
            <a:r>
              <a:rPr lang="en-GB" dirty="0" smtClean="0"/>
              <a:t>Therefore verification of the weave pattern may be required prior to consumption</a:t>
            </a:r>
          </a:p>
          <a:p>
            <a:pPr lvl="1"/>
            <a:r>
              <a:rPr lang="en-GB" dirty="0" smtClean="0"/>
              <a:t>XCT required to define fibre orientation and path</a:t>
            </a:r>
          </a:p>
          <a:p>
            <a:pPr lvl="1"/>
            <a:r>
              <a:rPr lang="en-GB" dirty="0" smtClean="0"/>
              <a:t>Large parts and undesired aspect ratio may hinder required resolution in XCT</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753207" y="2114550"/>
            <a:ext cx="1333500" cy="13144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008" y="2018199"/>
            <a:ext cx="2619375" cy="1743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0" y="1876425"/>
            <a:ext cx="2552700" cy="17907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343" y="1913424"/>
            <a:ext cx="2466975" cy="1847850"/>
          </a:xfrm>
          <a:prstGeom prst="rect">
            <a:avLst/>
          </a:prstGeom>
        </p:spPr>
      </p:pic>
    </p:spTree>
    <p:extLst>
      <p:ext uri="{BB962C8B-B14F-4D97-AF65-F5344CB8AC3E}">
        <p14:creationId xmlns:p14="http://schemas.microsoft.com/office/powerpoint/2010/main" val="2824006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MATERIALS</a:t>
            </a:r>
            <a:br>
              <a:rPr lang="en-GB" dirty="0" smtClean="0"/>
            </a:br>
            <a:r>
              <a:rPr lang="en-GB" dirty="0" smtClean="0">
                <a:solidFill>
                  <a:schemeClr val="accent2"/>
                </a:solidFill>
              </a:rPr>
              <a:t>THERMOPLASTICS</a:t>
            </a:r>
            <a:endParaRPr lang="en-GB" dirty="0">
              <a:solidFill>
                <a:schemeClr val="accent2"/>
              </a:solidFill>
            </a:endParaRPr>
          </a:p>
        </p:txBody>
      </p:sp>
      <p:sp>
        <p:nvSpPr>
          <p:cNvPr id="3" name="Slide Number Placeholder 2"/>
          <p:cNvSpPr>
            <a:spLocks noGrp="1"/>
          </p:cNvSpPr>
          <p:nvPr>
            <p:ph type="sldNum" sz="quarter" idx="12"/>
          </p:nvPr>
        </p:nvSpPr>
        <p:spPr/>
        <p:txBody>
          <a:bodyPr/>
          <a:lstStyle/>
          <a:p>
            <a:fld id="{455123DE-DF0A-45CF-9929-81DBBDC71DC7}" type="slidenum">
              <a:rPr lang="en-AU" smtClean="0"/>
              <a:pPr/>
              <a:t>8</a:t>
            </a:fld>
            <a:endParaRPr lang="en-AU" dirty="0"/>
          </a:p>
        </p:txBody>
      </p:sp>
      <p:sp>
        <p:nvSpPr>
          <p:cNvPr id="4" name="Text Placeholder 3"/>
          <p:cNvSpPr>
            <a:spLocks noGrp="1"/>
          </p:cNvSpPr>
          <p:nvPr>
            <p:ph type="body" sz="quarter" idx="17"/>
          </p:nvPr>
        </p:nvSpPr>
        <p:spPr/>
        <p:txBody>
          <a:bodyPr/>
          <a:lstStyle/>
          <a:p>
            <a:pPr marL="0" indent="0">
              <a:buNone/>
            </a:pPr>
            <a:r>
              <a:rPr lang="en-GB" dirty="0" smtClean="0"/>
              <a:t>Thermo</a:t>
            </a:r>
            <a:r>
              <a:rPr lang="en-GB" dirty="0"/>
              <a:t>p</a:t>
            </a:r>
            <a:r>
              <a:rPr lang="en-GB" dirty="0" smtClean="0"/>
              <a:t>lastics have greater Durability and offer greater repair options and different joining options such as:</a:t>
            </a:r>
          </a:p>
          <a:p>
            <a:pPr lvl="1"/>
            <a:r>
              <a:rPr lang="en-GB" dirty="0" smtClean="0"/>
              <a:t>Welding – both butt/splice joints and lap joints</a:t>
            </a:r>
          </a:p>
          <a:p>
            <a:pPr lvl="1"/>
            <a:r>
              <a:rPr lang="en-GB" dirty="0" smtClean="0"/>
              <a:t>Tufting – mechanical and Z-Stitching</a:t>
            </a:r>
          </a:p>
          <a:p>
            <a:pPr lvl="1"/>
            <a:r>
              <a:rPr lang="en-GB" dirty="0" smtClean="0"/>
              <a:t>Microwave curing</a:t>
            </a:r>
          </a:p>
          <a:p>
            <a:pPr marL="536542" lvl="1" indent="0">
              <a:buNone/>
            </a:pPr>
            <a:endParaRPr lang="en-GB" dirty="0" smtClean="0"/>
          </a:p>
          <a:p>
            <a:pPr marL="0" indent="0">
              <a:buNone/>
            </a:pPr>
            <a:r>
              <a:rPr lang="en-GB" dirty="0" smtClean="0"/>
              <a:t>They also offer greater forming options:</a:t>
            </a:r>
          </a:p>
          <a:p>
            <a:pPr lvl="1"/>
            <a:r>
              <a:rPr lang="en-GB" dirty="0" smtClean="0"/>
              <a:t>Hot Press forming – short &amp; long fibre</a:t>
            </a:r>
          </a:p>
          <a:p>
            <a:pPr lvl="1"/>
            <a:r>
              <a:rPr lang="en-GB" dirty="0" smtClean="0"/>
              <a:t>Pipe bending</a:t>
            </a:r>
          </a:p>
          <a:p>
            <a:pPr lvl="1"/>
            <a:endParaRPr lang="en-GB" dirty="0"/>
          </a:p>
        </p:txBody>
      </p:sp>
      <p:pic>
        <p:nvPicPr>
          <p:cNvPr id="6" name="Picture 5"/>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5400000">
            <a:off x="1812726" y="4002881"/>
            <a:ext cx="2186634" cy="2642771"/>
          </a:xfrm>
          <a:prstGeom prst="rect">
            <a:avLst/>
          </a:prstGeom>
        </p:spPr>
      </p:pic>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6716" t="29126" r="20513" b="41089"/>
          <a:stretch/>
        </p:blipFill>
        <p:spPr>
          <a:xfrm>
            <a:off x="5262924" y="3845166"/>
            <a:ext cx="2409825" cy="1325189"/>
          </a:xfrm>
          <a:prstGeom prst="rect">
            <a:avLst/>
          </a:prstGeom>
        </p:spPr>
      </p:pic>
      <p:sp>
        <p:nvSpPr>
          <p:cNvPr id="8" name="TextBox 7"/>
          <p:cNvSpPr txBox="1"/>
          <p:nvPr/>
        </p:nvSpPr>
        <p:spPr>
          <a:xfrm>
            <a:off x="4443047" y="5802923"/>
            <a:ext cx="2895600" cy="646331"/>
          </a:xfrm>
          <a:prstGeom prst="rect">
            <a:avLst/>
          </a:prstGeom>
          <a:noFill/>
        </p:spPr>
        <p:txBody>
          <a:bodyPr wrap="square" rtlCol="0">
            <a:spAutoFit/>
          </a:bodyPr>
          <a:lstStyle/>
          <a:p>
            <a:r>
              <a:rPr lang="en-GB" dirty="0" smtClean="0"/>
              <a:t>Short Fibre-PAEK moulded door assembly</a:t>
            </a:r>
            <a:endParaRPr lang="en-GB" dirty="0"/>
          </a:p>
        </p:txBody>
      </p:sp>
      <p:sp>
        <p:nvSpPr>
          <p:cNvPr id="9" name="TextBox 8"/>
          <p:cNvSpPr txBox="1"/>
          <p:nvPr/>
        </p:nvSpPr>
        <p:spPr>
          <a:xfrm>
            <a:off x="7842738" y="4230949"/>
            <a:ext cx="3245262" cy="646331"/>
          </a:xfrm>
          <a:prstGeom prst="rect">
            <a:avLst/>
          </a:prstGeom>
          <a:noFill/>
        </p:spPr>
        <p:txBody>
          <a:bodyPr wrap="square" rtlCol="0">
            <a:spAutoFit/>
          </a:bodyPr>
          <a:lstStyle/>
          <a:p>
            <a:r>
              <a:rPr lang="en-GB" dirty="0" smtClean="0"/>
              <a:t>Short fibre PAEK to </a:t>
            </a:r>
            <a:r>
              <a:rPr lang="en-GB" dirty="0" err="1" smtClean="0"/>
              <a:t>Ti</a:t>
            </a:r>
            <a:r>
              <a:rPr lang="en-GB" dirty="0" smtClean="0"/>
              <a:t> 6Al4V mechanical bonding/Tufting</a:t>
            </a:r>
            <a:endParaRPr lang="en-GB"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7836" y="2121407"/>
            <a:ext cx="3684128" cy="1500145"/>
          </a:xfrm>
          <a:prstGeom prst="rect">
            <a:avLst/>
          </a:prstGeom>
        </p:spPr>
      </p:pic>
      <p:sp>
        <p:nvSpPr>
          <p:cNvPr id="11" name="TextBox 10"/>
          <p:cNvSpPr txBox="1"/>
          <p:nvPr/>
        </p:nvSpPr>
        <p:spPr>
          <a:xfrm>
            <a:off x="8180677" y="1981200"/>
            <a:ext cx="2895600" cy="646331"/>
          </a:xfrm>
          <a:prstGeom prst="rect">
            <a:avLst/>
          </a:prstGeom>
          <a:solidFill>
            <a:schemeClr val="bg2"/>
          </a:solidFill>
        </p:spPr>
        <p:txBody>
          <a:bodyPr wrap="square" rtlCol="0">
            <a:spAutoFit/>
          </a:bodyPr>
          <a:lstStyle/>
          <a:p>
            <a:r>
              <a:rPr lang="en-GB" dirty="0" smtClean="0"/>
              <a:t>Thermoplastic fibre wound pipes</a:t>
            </a:r>
            <a:endParaRPr lang="en-GB" dirty="0"/>
          </a:p>
        </p:txBody>
      </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3798" b="12409"/>
          <a:stretch/>
        </p:blipFill>
        <p:spPr bwMode="auto">
          <a:xfrm>
            <a:off x="7842738" y="4877280"/>
            <a:ext cx="3387295" cy="160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226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FUTURE ASSEMBLY</a:t>
            </a:r>
            <a:br>
              <a:rPr lang="en-GB" dirty="0" smtClean="0"/>
            </a:br>
            <a:r>
              <a:rPr lang="en-GB" dirty="0" smtClean="0">
                <a:solidFill>
                  <a:schemeClr val="accent2"/>
                </a:solidFill>
              </a:rPr>
              <a:t>BONDED JOINTS</a:t>
            </a:r>
            <a:endParaRPr lang="en-GB" dirty="0">
              <a:solidFill>
                <a:schemeClr val="accent2"/>
              </a:solidFill>
            </a:endParaRPr>
          </a:p>
        </p:txBody>
      </p:sp>
      <p:sp>
        <p:nvSpPr>
          <p:cNvPr id="3" name="Slide Number Placeholder 2"/>
          <p:cNvSpPr>
            <a:spLocks noGrp="1"/>
          </p:cNvSpPr>
          <p:nvPr>
            <p:ph type="sldNum" sz="quarter" idx="12"/>
          </p:nvPr>
        </p:nvSpPr>
        <p:spPr/>
        <p:txBody>
          <a:bodyPr/>
          <a:lstStyle/>
          <a:p>
            <a:fld id="{455123DE-DF0A-45CF-9929-81DBBDC71DC7}" type="slidenum">
              <a:rPr lang="en-AU" smtClean="0"/>
              <a:pPr/>
              <a:t>9</a:t>
            </a:fld>
            <a:endParaRPr lang="en-AU" dirty="0"/>
          </a:p>
        </p:txBody>
      </p:sp>
      <p:sp>
        <p:nvSpPr>
          <p:cNvPr id="4" name="Text Placeholder 3"/>
          <p:cNvSpPr>
            <a:spLocks noGrp="1"/>
          </p:cNvSpPr>
          <p:nvPr>
            <p:ph type="body" sz="quarter" idx="17"/>
          </p:nvPr>
        </p:nvSpPr>
        <p:spPr>
          <a:xfrm>
            <a:off x="576000" y="1609200"/>
            <a:ext cx="11397600" cy="3432700"/>
          </a:xfrm>
        </p:spPr>
        <p:txBody>
          <a:bodyPr/>
          <a:lstStyle/>
          <a:p>
            <a:pPr marL="0" indent="0">
              <a:buNone/>
            </a:pPr>
            <a:r>
              <a:rPr lang="en-GB" dirty="0" smtClean="0"/>
              <a:t>Paste adhesive and flexible preform geometry </a:t>
            </a:r>
            <a:endParaRPr lang="en-GB" dirty="0"/>
          </a:p>
          <a:p>
            <a:pPr lvl="1"/>
            <a:r>
              <a:rPr lang="en-GB" dirty="0" smtClean="0"/>
              <a:t>OML Control</a:t>
            </a:r>
          </a:p>
          <a:p>
            <a:pPr lvl="1"/>
            <a:r>
              <a:rPr lang="en-GB" dirty="0" smtClean="0"/>
              <a:t>Fastener-less Assembly</a:t>
            </a:r>
          </a:p>
          <a:p>
            <a:pPr lvl="1"/>
            <a:r>
              <a:rPr lang="en-GB" dirty="0" smtClean="0"/>
              <a:t>Less tooling required</a:t>
            </a:r>
          </a:p>
          <a:p>
            <a:pPr lvl="1"/>
            <a:r>
              <a:rPr lang="en-GB" dirty="0" smtClean="0"/>
              <a:t>Thinner Skins</a:t>
            </a:r>
          </a:p>
          <a:p>
            <a:pPr lvl="1"/>
            <a:r>
              <a:rPr lang="en-GB" dirty="0" smtClean="0"/>
              <a:t>Simpler detail part geometry</a:t>
            </a:r>
          </a:p>
          <a:p>
            <a:pPr marL="0" indent="0">
              <a:buNone/>
            </a:pPr>
            <a:endParaRPr lang="en-GB" dirty="0" smtClean="0"/>
          </a:p>
          <a:p>
            <a:pPr marL="0" indent="0">
              <a:buNone/>
            </a:pPr>
            <a:endParaRPr lang="en-GB" dirty="0"/>
          </a:p>
          <a:p>
            <a:pPr marL="0" indent="0">
              <a:buNone/>
            </a:pPr>
            <a:r>
              <a:rPr lang="en-GB" dirty="0" smtClean="0"/>
              <a:t>CHALLENGES:</a:t>
            </a:r>
          </a:p>
          <a:p>
            <a:pPr lvl="1"/>
            <a:r>
              <a:rPr lang="en-GB" dirty="0" smtClean="0"/>
              <a:t>Wet Assembly – messy!</a:t>
            </a:r>
          </a:p>
          <a:p>
            <a:pPr lvl="1"/>
            <a:r>
              <a:rPr lang="en-GB" dirty="0" smtClean="0"/>
              <a:t>Through laminate </a:t>
            </a:r>
            <a:r>
              <a:rPr lang="en-GB" dirty="0" err="1" smtClean="0"/>
              <a:t>bondline</a:t>
            </a:r>
            <a:r>
              <a:rPr lang="en-GB" dirty="0" smtClean="0"/>
              <a:t> and cleat assessment</a:t>
            </a:r>
          </a:p>
          <a:p>
            <a:pPr lvl="1"/>
            <a:r>
              <a:rPr lang="en-GB" dirty="0" smtClean="0"/>
              <a:t>Noisy materials</a:t>
            </a:r>
          </a:p>
          <a:p>
            <a:pPr marL="0" indent="0">
              <a:buNone/>
            </a:pPr>
            <a:endParaRPr lang="en-GB" dirty="0"/>
          </a:p>
          <a:p>
            <a:pPr marL="0" indent="0">
              <a:buNone/>
            </a:pPr>
            <a:endParaRPr lang="en-GB" dirty="0" smtClean="0"/>
          </a:p>
          <a:p>
            <a:pPr marL="0" indent="0">
              <a:buNone/>
            </a:pP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8464" y="788400"/>
            <a:ext cx="3334235" cy="312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71900" y="5143500"/>
            <a:ext cx="4483100" cy="954107"/>
          </a:xfrm>
          <a:prstGeom prst="rect">
            <a:avLst/>
          </a:prstGeom>
          <a:noFill/>
        </p:spPr>
        <p:txBody>
          <a:bodyPr wrap="square" rtlCol="0">
            <a:spAutoFit/>
          </a:bodyPr>
          <a:lstStyle/>
          <a:p>
            <a:pPr algn="ctr"/>
            <a:r>
              <a:rPr lang="en-GB" sz="2800" dirty="0" smtClean="0"/>
              <a:t>BUT WHAT ABOUT THE KISSING BOND!</a:t>
            </a:r>
            <a:endParaRPr lang="en-GB" sz="2800" dirty="0"/>
          </a:p>
        </p:txBody>
      </p:sp>
      <p:sp>
        <p:nvSpPr>
          <p:cNvPr id="6" name="TextBox 5"/>
          <p:cNvSpPr txBox="1"/>
          <p:nvPr/>
        </p:nvSpPr>
        <p:spPr>
          <a:xfrm>
            <a:off x="8039100" y="4038600"/>
            <a:ext cx="3479800" cy="646331"/>
          </a:xfrm>
          <a:prstGeom prst="rect">
            <a:avLst/>
          </a:prstGeom>
          <a:noFill/>
        </p:spPr>
        <p:txBody>
          <a:bodyPr wrap="square" rtlCol="0">
            <a:spAutoFit/>
          </a:bodyPr>
          <a:lstStyle/>
          <a:p>
            <a:pPr algn="ctr"/>
            <a:r>
              <a:rPr lang="en-GB" dirty="0" smtClean="0"/>
              <a:t>Low temp cured paste adhesive </a:t>
            </a:r>
            <a:r>
              <a:rPr lang="en-GB" smtClean="0"/>
              <a:t>Pi preform/cleat </a:t>
            </a:r>
            <a:r>
              <a:rPr lang="en-GB" dirty="0" smtClean="0"/>
              <a:t>stiffener/rib</a:t>
            </a:r>
            <a:endParaRPr lang="en-GB" dirty="0"/>
          </a:p>
        </p:txBody>
      </p:sp>
    </p:spTree>
    <p:extLst>
      <p:ext uri="{BB962C8B-B14F-4D97-AF65-F5344CB8AC3E}">
        <p14:creationId xmlns:p14="http://schemas.microsoft.com/office/powerpoint/2010/main" val="693211473"/>
      </p:ext>
    </p:extLst>
  </p:cSld>
  <p:clrMapOvr>
    <a:masterClrMapping/>
  </p:clrMapOvr>
</p:sld>
</file>

<file path=ppt/theme/theme1.xml><?xml version="1.0" encoding="utf-8"?>
<a:theme xmlns:a="http://schemas.openxmlformats.org/drawingml/2006/main" name="RS76158_2018 PPT template set - widescreen">
  <a:themeElements>
    <a:clrScheme name="BAE Systems">
      <a:dk1>
        <a:srgbClr val="000000"/>
      </a:dk1>
      <a:lt1>
        <a:srgbClr val="FFFFFF"/>
      </a:lt1>
      <a:dk2>
        <a:srgbClr val="404146"/>
      </a:dk2>
      <a:lt2>
        <a:srgbClr val="FFFFFF"/>
      </a:lt2>
      <a:accent1>
        <a:srgbClr val="D0D3D4"/>
      </a:accent1>
      <a:accent2>
        <a:srgbClr val="FC4C02"/>
      </a:accent2>
      <a:accent3>
        <a:srgbClr val="F0B323"/>
      </a:accent3>
      <a:accent4>
        <a:srgbClr val="615E9B"/>
      </a:accent4>
      <a:accent5>
        <a:srgbClr val="D9C0A9"/>
      </a:accent5>
      <a:accent6>
        <a:srgbClr val="01426A"/>
      </a:accent6>
      <a:hlink>
        <a:srgbClr val="6464FF"/>
      </a:hlink>
      <a:folHlink>
        <a:srgbClr val="C850C8"/>
      </a:folHlink>
    </a:clrScheme>
    <a:fontScheme name="BAE Systems">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range">
      <a:srgbClr val="FC4C02"/>
    </a:custClr>
    <a:custClr name="White">
      <a:srgbClr val="FFFFFF"/>
    </a:custClr>
    <a:custClr name="Grey">
      <a:srgbClr val="D0D3D4"/>
    </a:custClr>
    <a:custClr name="Dark Grey">
      <a:srgbClr val="3D4146"/>
    </a:custClr>
    <a:custClr name="Black">
      <a:srgbClr val="000000"/>
    </a:custClr>
    <a:custClr name="Ignore01">
      <a:srgbClr val="FFFFFF"/>
    </a:custClr>
    <a:custClr name="Ignore02">
      <a:srgbClr val="FFFFFF"/>
    </a:custClr>
    <a:custClr name="Ignore03">
      <a:srgbClr val="FFFFFF"/>
    </a:custClr>
    <a:custClr name="Ignore04">
      <a:srgbClr val="FFFFFF"/>
    </a:custClr>
    <a:custClr name="Ignore05">
      <a:srgbClr val="FFFFFF"/>
    </a:custClr>
    <a:custClr name="Yellow">
      <a:srgbClr val="F0B323"/>
    </a:custClr>
    <a:custClr name="Purple">
      <a:srgbClr val="615E9B"/>
    </a:custClr>
    <a:custClr name="Stone">
      <a:srgbClr val="D9C0A9"/>
    </a:custClr>
    <a:custClr name="Navy">
      <a:srgbClr val="01426A"/>
    </a:custClr>
    <a:custClr name="Teal">
      <a:srgbClr val="00B2A9"/>
    </a:custClr>
    <a:custClr name="Blue">
      <a:srgbClr val="489FDF"/>
    </a:custClr>
    <a:custClr name="Ignore06">
      <a:srgbClr val="FFFFFF"/>
    </a:custClr>
    <a:custClr name="Ignore07">
      <a:srgbClr val="FFFFFF"/>
    </a:custClr>
    <a:custClr name="Ignore08">
      <a:srgbClr val="FFFFFF"/>
    </a:custClr>
    <a:custClr name="Ignore09">
      <a:srgbClr val="FFFFFF"/>
    </a:custClr>
    <a:custClr name="Yellow 70%">
      <a:srgbClr val="F4C965"/>
    </a:custClr>
    <a:custClr name="Purple 70%">
      <a:srgbClr val="908EB9"/>
    </a:custClr>
    <a:custClr name="Stone 70%">
      <a:srgbClr val="E4D2C2"/>
    </a:custClr>
    <a:custClr name="Navy 70%">
      <a:srgbClr val="4D7A96"/>
    </a:custClr>
    <a:custClr name="Teal 70%">
      <a:srgbClr val="4CC9C2"/>
    </a:custClr>
    <a:custClr name="Blue 70%">
      <a:srgbClr val="7EBBE8"/>
    </a:custClr>
    <a:custClr name="Ignore10">
      <a:srgbClr val="FFFFFF"/>
    </a:custClr>
    <a:custClr name="Ignore11">
      <a:srgbClr val="FFFFFF"/>
    </a:custClr>
    <a:custClr name="Ignore12">
      <a:srgbClr val="FFFFFF"/>
    </a:custClr>
    <a:custClr name="Ignore13">
      <a:srgbClr val="FFFFFF"/>
    </a:custClr>
    <a:custClr name="Yellow 50%">
      <a:srgbClr val="F7D991"/>
    </a:custClr>
    <a:custClr name="Purple 50%">
      <a:srgbClr val="B0AFCD"/>
    </a:custClr>
    <a:custClr name="Stone 50%">
      <a:srgbClr val="ECDFD4"/>
    </a:custClr>
    <a:custClr name="Navy 50%">
      <a:srgbClr val="80A0B4"/>
    </a:custClr>
    <a:custClr name="Teal 50%">
      <a:srgbClr val="7FD8D4"/>
    </a:custClr>
    <a:custClr name="Blue 50%">
      <a:srgbClr val="A3CFEF"/>
    </a:custClr>
    <a:custClr name="Ignore14">
      <a:srgbClr val="FFFFFF"/>
    </a:custClr>
    <a:custClr name="Ignore15">
      <a:srgbClr val="FFFFFF"/>
    </a:custClr>
    <a:custClr name="Ignore16">
      <a:srgbClr val="FFFFFF"/>
    </a:custClr>
    <a:custClr name="Ignore17">
      <a:srgbClr val="FFFFFF"/>
    </a:custClr>
    <a:custClr name="Yellow 30%">
      <a:srgbClr val="FAE8BD"/>
    </a:custClr>
    <a:custClr name="Purple 30%">
      <a:srgbClr val="CFCEE1"/>
    </a:custClr>
    <a:custClr name="Stone 30%">
      <a:srgbClr val="F3ECE5"/>
    </a:custClr>
    <a:custClr name="Navy 30%">
      <a:srgbClr val="B2C6D2"/>
    </a:custClr>
    <a:custClr name="Teal 30%">
      <a:srgbClr val="B2E7E5"/>
    </a:custClr>
    <a:custClr name="Blue 30%">
      <a:srgbClr val="C8E2F5"/>
    </a:custClr>
    <a:custClr name="Ignore18">
      <a:srgbClr val="FFFFFF"/>
    </a:custClr>
    <a:custClr name="Red">
      <a:srgbClr val="FF0000"/>
    </a:custClr>
    <a:custClr name="Amber">
      <a:srgbClr val="FFBF00"/>
    </a:custClr>
    <a:custClr name="Green">
      <a:srgbClr val="00B050"/>
    </a:custClr>
  </a:custClrLst>
  <a:extLst>
    <a:ext uri="{05A4C25C-085E-4340-85A3-A5531E510DB2}">
      <thm15:themeFamily xmlns:thm15="http://schemas.microsoft.com/office/thememl/2012/main" name="Presentation2" id="{DB3B84A4-2184-4FB4-9E19-CD78B1EB5550}" vid="{54C2C0C8-E621-49B7-B600-E8F4D586829C}"/>
    </a:ext>
  </a:extLst>
</a:theme>
</file>

<file path=ppt/theme/theme2.xml><?xml version="1.0" encoding="utf-8"?>
<a:theme xmlns:a="http://schemas.openxmlformats.org/drawingml/2006/main" name="Office Theme">
  <a:themeElements>
    <a:clrScheme name="BAE Systems">
      <a:dk1>
        <a:srgbClr val="000000"/>
      </a:dk1>
      <a:lt1>
        <a:srgbClr val="FFFFFF"/>
      </a:lt1>
      <a:dk2>
        <a:srgbClr val="404146"/>
      </a:dk2>
      <a:lt2>
        <a:srgbClr val="FFFFFF"/>
      </a:lt2>
      <a:accent1>
        <a:srgbClr val="D0D3D4"/>
      </a:accent1>
      <a:accent2>
        <a:srgbClr val="FC4C02"/>
      </a:accent2>
      <a:accent3>
        <a:srgbClr val="F0B323"/>
      </a:accent3>
      <a:accent4>
        <a:srgbClr val="615E9B"/>
      </a:accent4>
      <a:accent5>
        <a:srgbClr val="D9C0A9"/>
      </a:accent5>
      <a:accent6>
        <a:srgbClr val="01426A"/>
      </a:accent6>
      <a:hlink>
        <a:srgbClr val="6464FF"/>
      </a:hlink>
      <a:folHlink>
        <a:srgbClr val="C850C8"/>
      </a:folHlink>
    </a:clrScheme>
    <a:fontScheme name="BA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NGFSBaseDocumentType" ma:contentTypeID="0x010100C773E7E7DA4C42818A59608D9F2555FC00CA9727231A73F44197149C4BBE9AE3B1" ma:contentTypeVersion="25" ma:contentTypeDescription="" ma:contentTypeScope="" ma:versionID="8103c56526b641bb383a46de54016b91">
  <xsd:schema xmlns:xsd="http://www.w3.org/2001/XMLSchema" xmlns:xs="http://www.w3.org/2001/XMLSchema" xmlns:p="http://schemas.microsoft.com/office/2006/metadata/properties" xmlns:ns1="http://schemas.microsoft.com/sharepoint/v3" xmlns:ns3="a984d1c1-f3ae-43e5-bf54-4ca3ad7a74f1" xmlns:ns4="0ec13d8a-01d8-4838-b0f0-07d372041a9e" targetNamespace="http://schemas.microsoft.com/office/2006/metadata/properties" ma:root="true" ma:fieldsID="b66f28fe2994a167fbddf2e89188d097" ns1:_="" ns3:_="" ns4:_="">
    <xsd:import namespace="http://schemas.microsoft.com/sharepoint/v3"/>
    <xsd:import namespace="a984d1c1-f3ae-43e5-bf54-4ca3ad7a74f1"/>
    <xsd:import namespace="0ec13d8a-01d8-4838-b0f0-07d372041a9e"/>
    <xsd:element name="properties">
      <xsd:complexType>
        <xsd:sequence>
          <xsd:element name="documentManagement">
            <xsd:complexType>
              <xsd:all>
                <xsd:element ref="ns3:GovernmentClassification2"/>
                <xsd:element ref="ns3:CompanyClassification2"/>
                <xsd:element ref="ns3:ExportControlled2"/>
                <xsd:element ref="ns3:BusinessContentOwner2"/>
                <xsd:element ref="ns4:_dlc_DocId" minOccurs="0"/>
                <xsd:element ref="ns4:_dlc_DocIdUrl" minOccurs="0"/>
                <xsd:element ref="ns4:_dlc_DocIdPersistId" minOccurs="0"/>
                <xsd:element ref="ns4:TaxKeywordTaxHTField" minOccurs="0"/>
                <xsd:element ref="ns4:TaxCatchAll" minOccurs="0"/>
                <xsd:element ref="ns4:TaxCatchAllLabel" minOccurs="0"/>
                <xsd:element ref="ns1:Author" minOccurs="0"/>
                <xsd:element ref="ns3:l402238a5ebf491fa096b9ff95ddfdb2" minOccurs="0"/>
                <xsd:element ref="ns3:o39aea12aeee49c98e638bcdaf7df558" minOccurs="0"/>
                <xsd:element ref="ns3:n223b573d36a45a0bd4c3f1f4eeffcdb" minOccurs="0"/>
                <xsd:element ref="ns3:a3359d69ea81447fa0204302a17d89be" minOccurs="0"/>
                <xsd:element ref="ns3:jac1154203dd437cb9105b7d54250dac" minOccurs="0"/>
                <xsd:element ref="ns3:d218e99a6ca349a3a4dd6b56d5444808" minOccurs="0"/>
                <xsd:element ref="ns1:_dlc_Exempt" minOccurs="0"/>
                <xsd:element ref="ns1:_dlc_ExpireDateSaved" minOccurs="0"/>
                <xsd:element ref="ns1:_dlc_ExpireDate" minOccurs="0"/>
                <xsd:element ref="ns3:RecordDeclaredFl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thor" ma:index="23" nillable="true" ma:displayName="Created By" ma:indexed="true"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Exempt" ma:index="35" nillable="true" ma:displayName="Exempt from Policy" ma:hidden="true" ma:internalName="_dlc_Exempt" ma:readOnly="true">
      <xsd:simpleType>
        <xsd:restriction base="dms:Unknown"/>
      </xsd:simpleType>
    </xsd:element>
    <xsd:element name="_dlc_ExpireDateSaved" ma:index="36" nillable="true" ma:displayName="Original Expiration Date" ma:hidden="true" ma:internalName="_dlc_ExpireDateSaved" ma:readOnly="true">
      <xsd:simpleType>
        <xsd:restriction base="dms:DateTime"/>
      </xsd:simpleType>
    </xsd:element>
    <xsd:element name="_dlc_ExpireDate" ma:index="3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84d1c1-f3ae-43e5-bf54-4ca3ad7a74f1" elementFormDefault="qualified">
    <xsd:import namespace="http://schemas.microsoft.com/office/2006/documentManagement/types"/>
    <xsd:import namespace="http://schemas.microsoft.com/office/infopath/2007/PartnerControls"/>
    <xsd:element name="GovernmentClassification2" ma:index="4" ma:displayName="Security Marking" ma:default="" ma:description="" ma:internalName="GovernmentClassification2">
      <xsd:simpleType>
        <xsd:restriction base="dms:Choice">
          <xsd:enumeration value="NOT PROTECTIVELY MARKED"/>
          <xsd:enumeration value="OFFICIAL"/>
          <xsd:enumeration value="OFFICIAL SENSITIVE"/>
          <xsd:enumeration value="RESTRICTED"/>
        </xsd:restriction>
      </xsd:simpleType>
    </xsd:element>
    <xsd:element name="CompanyClassification2" ma:index="5" ma:displayName="Company Marking" ma:default="" ma:description="" ma:internalName="CompanyClassification2">
      <xsd:simpleType>
        <xsd:restriction base="dms:Choice">
          <xsd:enumeration value="UNCONTROLLED"/>
          <xsd:enumeration value="BAE SYSTEMS PROPRIETARY"/>
        </xsd:restriction>
      </xsd:simpleType>
    </xsd:element>
    <xsd:element name="ExportControlled2" ma:index="6" ma:displayName="Export Controlled" ma:default="" ma:description="" ma:internalName="ExportControlled2">
      <xsd:simpleType>
        <xsd:restriction base="dms:Choice">
          <xsd:enumeration value="YES"/>
          <xsd:enumeration value="NO"/>
        </xsd:restriction>
      </xsd:simpleType>
    </xsd:element>
    <xsd:element name="BusinessContentOwner2" ma:index="9" ma:displayName="Content Owner" ma:default="NPPDC" ma:description="" ma:internalName="BusinessContentOwner2">
      <xsd:simpleType>
        <xsd:restriction base="dms:Choice">
          <xsd:enumeration value="NPPDC"/>
        </xsd:restriction>
      </xsd:simpleType>
    </xsd:element>
    <xsd:element name="l402238a5ebf491fa096b9ff95ddfdb2" ma:index="24" ma:taxonomy="true" ma:internalName="l402238a5ebf491fa096b9ff95ddfdb2" ma:taxonomyFieldName="MAI_x0020_Export_x0020_Control_x0020_Ref" ma:displayName="MAI Export Control Ref" ma:default="" ma:fieldId="{5402238a-5ebf-491f-a096-b9ff95ddfdb2}" ma:taxonomyMulti="true" ma:sspId="bda007f6-585f-458e-893a-8b4f67f82248" ma:termSetId="5f281577-a03e-4ef0-94c2-732c46a791d5" ma:anchorId="00000000-0000-0000-0000-000000000000" ma:open="false" ma:isKeyword="false">
      <xsd:complexType>
        <xsd:sequence>
          <xsd:element ref="pc:Terms" minOccurs="0" maxOccurs="1"/>
        </xsd:sequence>
      </xsd:complexType>
    </xsd:element>
    <xsd:element name="o39aea12aeee49c98e638bcdaf7df558" ma:index="26" ma:taxonomy="true" ma:internalName="o39aea12aeee49c98e638bcdaf7df558" ma:taxonomyFieldName="MAI_x0020_Export_x0020_Control_x0020_Flag" ma:displayName="MAI Export Control Flag" ma:default="" ma:fieldId="{839aea12-aeee-49c9-8e63-8bcdaf7df558}" ma:sspId="bda007f6-585f-458e-893a-8b4f67f82248" ma:termSetId="2f1c3a04-4f71-4178-8d44-a263d735cf39" ma:anchorId="00000000-0000-0000-0000-000000000000" ma:open="false" ma:isKeyword="false">
      <xsd:complexType>
        <xsd:sequence>
          <xsd:element ref="pc:Terms" minOccurs="0" maxOccurs="1"/>
        </xsd:sequence>
      </xsd:complexType>
    </xsd:element>
    <xsd:element name="n223b573d36a45a0bd4c3f1f4eeffcdb" ma:index="28" ma:taxonomy="true" ma:internalName="n223b573d36a45a0bd4c3f1f4eeffcdb" ma:taxonomyFieldName="BCS" ma:displayName="BCS" ma:fieldId="{7223b573-d36a-45a0-bd4c-3f1f4eeffcdb}" ma:sspId="bda007f6-585f-458e-893a-8b4f67f82248" ma:termSetId="d250e60d-b280-4390-b4e7-108df3b97690" ma:anchorId="00000000-0000-0000-0000-000000000000" ma:open="false" ma:isKeyword="false">
      <xsd:complexType>
        <xsd:sequence>
          <xsd:element ref="pc:Terms" minOccurs="0" maxOccurs="1"/>
        </xsd:sequence>
      </xsd:complexType>
    </xsd:element>
    <xsd:element name="a3359d69ea81447fa0204302a17d89be" ma:index="30" ma:taxonomy="true" ma:internalName="a3359d69ea81447fa0204302a17d89be" ma:taxonomyFieldName="Document_x0020_Type" ma:displayName="Document Type" ma:default="" ma:fieldId="{a3359d69-ea81-447f-a020-4302a17d89be}" ma:taxonomyMulti="true" ma:sspId="bda007f6-585f-458e-893a-8b4f67f82248" ma:termSetId="3797d8b6-149b-4970-bf19-ee454810df67" ma:anchorId="00000000-0000-0000-0000-000000000000" ma:open="false" ma:isKeyword="false">
      <xsd:complexType>
        <xsd:sequence>
          <xsd:element ref="pc:Terms" minOccurs="0" maxOccurs="1"/>
        </xsd:sequence>
      </xsd:complexType>
    </xsd:element>
    <xsd:element name="jac1154203dd437cb9105b7d54250dac" ma:index="32" ma:taxonomy="true" ma:internalName="jac1154203dd437cb9105b7d54250dac" ma:taxonomyFieldName="Subject" ma:displayName="Subject" ma:default="" ma:fieldId="{3ac11542-03dd-437c-b910-5b7d54250dac}" ma:taxonomyMulti="true" ma:sspId="bda007f6-585f-458e-893a-8b4f67f82248" ma:termSetId="06bdba20-5984-4997-b677-cf9b9d7ed211" ma:anchorId="00000000-0000-0000-0000-000000000000" ma:open="false" ma:isKeyword="false">
      <xsd:complexType>
        <xsd:sequence>
          <xsd:element ref="pc:Terms" minOccurs="0" maxOccurs="1"/>
        </xsd:sequence>
      </xsd:complexType>
    </xsd:element>
    <xsd:element name="d218e99a6ca349a3a4dd6b56d5444808" ma:index="34" ma:taxonomy="true" ma:internalName="d218e99a6ca349a3a4dd6b56d5444808" ma:taxonomyFieldName="Platform" ma:displayName="Topic" ma:default="" ma:fieldId="{d218e99a-6ca3-49a3-a4dd-6b56d5444808}" ma:taxonomyMulti="true" ma:sspId="bda007f6-585f-458e-893a-8b4f67f82248" ma:termSetId="ee3ff4fc-fd61-4f32-a864-ec319b2af3c6" ma:anchorId="00000000-0000-0000-0000-000000000000" ma:open="false" ma:isKeyword="false">
      <xsd:complexType>
        <xsd:sequence>
          <xsd:element ref="pc:Terms" minOccurs="0" maxOccurs="1"/>
        </xsd:sequence>
      </xsd:complexType>
    </xsd:element>
    <xsd:element name="RecordDeclaredFlag" ma:index="38" nillable="true" ma:displayName="Record Declared" ma:default="0" ma:description="" ma:hidden="true" ma:internalName="RecordDeclaredFlag">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c13d8a-01d8-4838-b0f0-07d372041a9e"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KeywordTaxHTField" ma:index="19" nillable="true" ma:taxonomy="true" ma:internalName="TaxKeywordTaxHTField" ma:taxonomyFieldName="TaxKeyword" ma:displayName="Enterprise Keywords" ma:fieldId="{23f27201-bee3-471e-b2e7-b64fd8b7ca38}" ma:taxonomyMulti="true" ma:sspId="bda007f6-585f-458e-893a-8b4f67f82248"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description="" ma:hidden="true" ma:list="{807c574e-27e5-4e1b-9245-2a3609dfbfdb}" ma:internalName="TaxCatchAll" ma:showField="CatchAllData" ma:web="cdaec633-9762-4615-9887-0d0f8913c838">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description="" ma:hidden="true" ma:list="{807c574e-27e5-4e1b-9245-2a3609dfbfdb}" ma:internalName="TaxCatchAllLabel" ma:readOnly="true" ma:showField="CatchAllDataLabel" ma:web="cdaec633-9762-4615-9887-0d0f8913c8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31" ma:displayName="Content Type"/>
        <xsd:element ref="dc:title" minOccurs="0" maxOccurs="1" ma:index="1" ma:displayName="Title"/>
        <xsd:element ref="dc:subject" maxOccurs="1" ma:index="11" ma:displayName="Subject"/>
        <xsd:element ref="dc:description" minOccurs="0" maxOccurs="1" ma:index="3" ma:displayName="Comments"/>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3.xml><?xml version="1.0" encoding="utf-8"?>
<?mso-contentType ?>
<p:Policy xmlns:p="office.server.policy" id="" local="true">
  <p:Name>NGFSBaseDocumentType</p:Name>
  <p:Description/>
  <p:Statement/>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0ec13d8a-01d8-4838-b0f0-07d372041a9e">
      <Value>92</Value>
      <Value>745</Value>
      <Value>39</Value>
      <Value>26</Value>
      <Value>739</Value>
      <Value>738</Value>
    </TaxCatchAll>
    <d218e99a6ca349a3a4dd6b56d5444808 xmlns="a984d1c1-f3ae-43e5-bf54-4ca3ad7a74f1">
      <Terms xmlns="http://schemas.microsoft.com/office/infopath/2007/PartnerControls">
        <TermInfo xmlns="http://schemas.microsoft.com/office/infopath/2007/PartnerControls">
          <TermName xmlns="http://schemas.microsoft.com/office/infopath/2007/PartnerControls">Selective Laser Melting</TermName>
          <TermId xmlns="http://schemas.microsoft.com/office/infopath/2007/PartnerControls">b7655161-87eb-4d7d-91c3-20bd118a7c7b</TermId>
        </TermInfo>
      </Terms>
    </d218e99a6ca349a3a4dd6b56d5444808>
    <BusinessContentOwner2 xmlns="a984d1c1-f3ae-43e5-bf54-4ca3ad7a74f1">NPPDC</BusinessContentOwner2>
    <a3359d69ea81447fa0204302a17d89be xmlns="a984d1c1-f3ae-43e5-bf54-4ca3ad7a74f1">
      <Terms xmlns="http://schemas.microsoft.com/office/infopath/2007/PartnerControls">
        <TermInfo xmlns="http://schemas.microsoft.com/office/infopath/2007/PartnerControls">
          <TermName xmlns="http://schemas.microsoft.com/office/infopath/2007/PartnerControls">Not Applicable</TermName>
          <TermId xmlns="http://schemas.microsoft.com/office/infopath/2007/PartnerControls">bf446df2-6dd4-4c38-b483-1681c369c7d9</TermId>
        </TermInfo>
      </Terms>
    </a3359d69ea81447fa0204302a17d89be>
    <CompanyClassification2 xmlns="a984d1c1-f3ae-43e5-bf54-4ca3ad7a74f1">BAE SYSTEMS PROPRIETARY</CompanyClassification2>
    <ExportControlled2 xmlns="a984d1c1-f3ae-43e5-bf54-4ca3ad7a74f1">NO</ExportControlled2>
    <o39aea12aeee49c98e638bcdaf7df558 xmlns="a984d1c1-f3ae-43e5-bf54-4ca3ad7a74f1">
      <Terms xmlns="http://schemas.microsoft.com/office/infopath/2007/PartnerControls">
        <TermInfo xmlns="http://schemas.microsoft.com/office/infopath/2007/PartnerControls">
          <TermName xmlns="http://schemas.microsoft.com/office/infopath/2007/PartnerControls">1 Not Export Controlled</TermName>
          <TermId xmlns="http://schemas.microsoft.com/office/infopath/2007/PartnerControls">01381a82-b382-44e9-8eaa-b4f757ec5969</TermId>
        </TermInfo>
      </Terms>
    </o39aea12aeee49c98e638bcdaf7df558>
    <n223b573d36a45a0bd4c3f1f4eeffcdb xmlns="a984d1c1-f3ae-43e5-bf54-4ca3ad7a74f1">
      <Terms xmlns="http://schemas.microsoft.com/office/infopath/2007/PartnerControls">
        <TermInfo xmlns="http://schemas.microsoft.com/office/infopath/2007/PartnerControls">
          <TermName xmlns="http://schemas.microsoft.com/office/infopath/2007/PartnerControls">3.1 Design ＆ Develop Product</TermName>
          <TermId xmlns="http://schemas.microsoft.com/office/infopath/2007/PartnerControls">b5f445f4-1677-4771-b006-4749fd90c5dc</TermId>
        </TermInfo>
      </Terms>
    </n223b573d36a45a0bd4c3f1f4eeffcdb>
    <GovernmentClassification2 xmlns="a984d1c1-f3ae-43e5-bf54-4ca3ad7a74f1">NOT PROTECTIVELY MARKED</GovernmentClassification2>
    <TaxKeywordTaxHTField xmlns="0ec13d8a-01d8-4838-b0f0-07d372041a9e">
      <Terms xmlns="http://schemas.microsoft.com/office/infopath/2007/PartnerControls"/>
    </TaxKeywordTaxHTField>
    <jac1154203dd437cb9105b7d54250dac xmlns="a984d1c1-f3ae-43e5-bf54-4ca3ad7a74f1">
      <Terms xmlns="http://schemas.microsoft.com/office/infopath/2007/PartnerControls">
        <TermInfo xmlns="http://schemas.microsoft.com/office/infopath/2007/PartnerControls">
          <TermName xmlns="http://schemas.microsoft.com/office/infopath/2007/PartnerControls">Non Subject Specific</TermName>
          <TermId xmlns="http://schemas.microsoft.com/office/infopath/2007/PartnerControls">f3a6e647-b0be-4cfb-aed3-667228895741</TermId>
        </TermInfo>
      </Terms>
    </jac1154203dd437cb9105b7d54250dac>
    <RecordDeclaredFlag xmlns="a984d1c1-f3ae-43e5-bf54-4ca3ad7a74f1">false</RecordDeclaredFlag>
    <l402238a5ebf491fa096b9ff95ddfdb2 xmlns="a984d1c1-f3ae-43e5-bf54-4ca3ad7a74f1">
      <Terms xmlns="http://schemas.microsoft.com/office/infopath/2007/PartnerControls">
        <TermInfo xmlns="http://schemas.microsoft.com/office/infopath/2007/PartnerControls">
          <TermName xmlns="http://schemas.microsoft.com/office/infopath/2007/PartnerControls">1 Not Export Controlled</TermName>
          <TermId xmlns="http://schemas.microsoft.com/office/infopath/2007/PartnerControls">97182300-9243-41cc-a799-e622d27bde36</TermId>
        </TermInfo>
      </Terms>
    </l402238a5ebf491fa096b9ff95ddfdb2>
    <_dlc_ExpireDateSaved xmlns="http://schemas.microsoft.com/sharepoint/v3" xsi:nil="true"/>
    <_dlc_ExpireDate xmlns="http://schemas.microsoft.com/sharepoint/v3">2022-06-27T15:14:40+00:00</_dlc_ExpireDate>
    <_dlc_DocId xmlns="0ec13d8a-01d8-4838-b0f0-07d372041a9e">IFSL1Z-SKEJ-PFG-ST</_dlc_DocId>
    <_dlc_DocIdUrl xmlns="0ec13d8a-01d8-4838-b0f0-07d372041a9e">
      <Url>http://sites.greenlnk.net/sites/2204CMIS10/_layouts/DocIdRedir.aspx?ID=IFSL1Z-SKEJ-PFG-ST</Url>
      <Description>IFSL1Z-SKEJ-PFG-ST</Description>
    </_dlc_DocIdUrl>
  </documentManagement>
</p:properties>
</file>

<file path=customXml/itemProps1.xml><?xml version="1.0" encoding="utf-8"?>
<ds:datastoreItem xmlns:ds="http://schemas.openxmlformats.org/officeDocument/2006/customXml" ds:itemID="{A9D60ACC-31E1-44C0-9301-E710AADEDA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984d1c1-f3ae-43e5-bf54-4ca3ad7a74f1"/>
    <ds:schemaRef ds:uri="0ec13d8a-01d8-4838-b0f0-07d372041a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F0AF1D-599A-4AF1-BAAB-C2138EC3A8E7}">
  <ds:schemaRefs>
    <ds:schemaRef ds:uri="http://schemas.microsoft.com/sharepoint/events"/>
  </ds:schemaRefs>
</ds:datastoreItem>
</file>

<file path=customXml/itemProps3.xml><?xml version="1.0" encoding="utf-8"?>
<ds:datastoreItem xmlns:ds="http://schemas.openxmlformats.org/officeDocument/2006/customXml" ds:itemID="{D89708F5-EAB8-447F-BA89-A1CBB23BB729}">
  <ds:schemaRefs>
    <ds:schemaRef ds:uri="office.server.policy"/>
  </ds:schemaRefs>
</ds:datastoreItem>
</file>

<file path=customXml/itemProps4.xml><?xml version="1.0" encoding="utf-8"?>
<ds:datastoreItem xmlns:ds="http://schemas.openxmlformats.org/officeDocument/2006/customXml" ds:itemID="{A99E68FB-808A-40F8-A4B1-462F74D8A7C7}">
  <ds:schemaRefs>
    <ds:schemaRef ds:uri="http://schemas.microsoft.com/sharepoint/v3/contenttype/forms"/>
  </ds:schemaRefs>
</ds:datastoreItem>
</file>

<file path=customXml/itemProps5.xml><?xml version="1.0" encoding="utf-8"?>
<ds:datastoreItem xmlns:ds="http://schemas.openxmlformats.org/officeDocument/2006/customXml" ds:itemID="{2A15A58C-BC0F-4D03-AC8B-0B9EC31A2A81}">
  <ds:schemaRefs>
    <ds:schemaRef ds:uri="http://schemas.microsoft.com/sharepoint/v3"/>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0ec13d8a-01d8-4838-b0f0-07d372041a9e"/>
    <ds:schemaRef ds:uri="http://purl.org/dc/terms/"/>
    <ds:schemaRef ds:uri="a984d1c1-f3ae-43e5-bf54-4ca3ad7a74f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RS76158_2018 PPT template set - widescreen</Template>
  <TotalTime>4075</TotalTime>
  <Words>379</Words>
  <Application>Microsoft Office PowerPoint</Application>
  <PresentationFormat>Widescreen</PresentationFormat>
  <Paragraphs>124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Tahoma</vt:lpstr>
      <vt:lpstr>RS76158_2018 PPT template set - widescreen</vt:lpstr>
      <vt:lpstr>BINDT Aerospace Workshop - April 8th 2019 Materials for the Future Fighter and the challenges this brings for NDT Kevin Pickup – Lead Technologist – Product Verification BAE Systems Air </vt:lpstr>
      <vt:lpstr>INTRODUCTION Aircraft Through the Ages</vt:lpstr>
      <vt:lpstr>INTRODUCTION DRIVERS FOR CHANGE</vt:lpstr>
      <vt:lpstr>CURRENT AIRCRAFT Materials Make Up</vt:lpstr>
      <vt:lpstr>CURRENT AIRCRAFT ASSEMBLY PROGRESSION</vt:lpstr>
      <vt:lpstr>FUTURE FIGHTER DETAIL &amp; ASSEMBLY MANUFACTURE</vt:lpstr>
      <vt:lpstr>FUTURE MATERIALS 3D COMPOSITES – Raw Material form</vt:lpstr>
      <vt:lpstr>FUTURE MATERIALS THERMOPLASTICS</vt:lpstr>
      <vt:lpstr>FUTURE ASSEMBLY BONDED JOINTS</vt:lpstr>
      <vt:lpstr>FUTURE ASSEMBLY KISSING BOND</vt:lpstr>
      <vt:lpstr>NDT CHALLENGES Modern Materials &amp; Assembly Methods</vt:lpstr>
    </vt:vector>
  </TitlesOfParts>
  <Company>BAE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EPCD2018 Metallic Development - Summarised Results</dc:title>
  <dc:subject>92;#Non Subject Specific|f3a6e647-b0be-4cfb-aed3-667228895741</dc:subject>
  <dc:creator>Morgan, Stephen (UK Filton)</dc:creator>
  <cp:lastModifiedBy>Sharon McNally</cp:lastModifiedBy>
  <cp:revision>204</cp:revision>
  <cp:lastPrinted>2015-10-26T13:29:20Z</cp:lastPrinted>
  <dcterms:created xsi:type="dcterms:W3CDTF">2018-05-01T09:01:57Z</dcterms:created>
  <dcterms:modified xsi:type="dcterms:W3CDTF">2019-04-17T10:14:04Z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0x010100C773E7E7DA4C42818A59608D9F2555FC00CA9727231A73F44197149C4BBE9AE3B1</vt:lpwstr>
  </property>
  <property fmtid="{D5CDD505-2E9C-101B-9397-08002B2CF9AE}" pid="3" name="_dlc_policyId">
    <vt:lpwstr>0x010100C773E7E7DA4C42818A59608D9F2555FC|-1391349808</vt:lpwstr>
  </property>
  <property fmtid="{D5CDD505-2E9C-101B-9397-08002B2CF9AE}" pid="4" name="ItemRetentionFormula">
    <vt:lpwstr>&lt;formula id="Microsoft.Office.RecordsManagement.PolicyFeatures.Expiration.Formula.BuiltIn"&gt;&lt;number&gt;4&lt;/number&gt;&lt;property&gt;Modified&lt;/property&gt;&lt;propertyId&gt;28cf69c5-fa48-462a-b5cd-27b6f9d2bd5f&lt;/propertyId&gt;&lt;period&gt;years&lt;/period&gt;&lt;/formula&gt;</vt:lpwstr>
  </property>
  <property fmtid="{D5CDD505-2E9C-101B-9397-08002B2CF9AE}" pid="5" name="_dlc_DocIdItemGuid">
    <vt:lpwstr>1ed0399c-5816-4117-86d8-f82c561bf6fd</vt:lpwstr>
  </property>
  <property fmtid="{D5CDD505-2E9C-101B-9397-08002B2CF9AE}" pid="6" name="TaxKeyword">
    <vt:lpwstr/>
  </property>
  <property fmtid="{D5CDD505-2E9C-101B-9397-08002B2CF9AE}" pid="7" name="Platform">
    <vt:lpwstr>745;#Selective Laser Melting|b7655161-87eb-4d7d-91c3-20bd118a7c7b</vt:lpwstr>
  </property>
  <property fmtid="{D5CDD505-2E9C-101B-9397-08002B2CF9AE}" pid="8" name="MAI Export Control Ref">
    <vt:lpwstr>739;#1 Not Export Controlled|97182300-9243-41cc-a799-e622d27bde36</vt:lpwstr>
  </property>
  <property fmtid="{D5CDD505-2E9C-101B-9397-08002B2CF9AE}" pid="9" name="Document Type">
    <vt:lpwstr>738;#Not Applicable|bf446df2-6dd4-4c38-b483-1681c369c7d9</vt:lpwstr>
  </property>
  <property fmtid="{D5CDD505-2E9C-101B-9397-08002B2CF9AE}" pid="10" name="MAI Export Control Flag">
    <vt:lpwstr>26;#1 Not Export Controlled|01381a82-b382-44e9-8eaa-b4f757ec5969</vt:lpwstr>
  </property>
  <property fmtid="{D5CDD505-2E9C-101B-9397-08002B2CF9AE}" pid="11" name="BCS">
    <vt:lpwstr>39;#3.1 Design ＆ Develop Product|b5f445f4-1677-4771-b006-4749fd90c5dc</vt:lpwstr>
  </property>
</Properties>
</file>